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4"/>
  </p:sldMasterIdLst>
  <p:notesMasterIdLst>
    <p:notesMasterId r:id="rId6"/>
  </p:notesMasterIdLst>
  <p:handoutMasterIdLst>
    <p:handoutMasterId r:id="rId7"/>
  </p:handoutMasterIdLst>
  <p:sldIdLst>
    <p:sldId id="259" r:id="rId5"/>
  </p:sldIdLst>
  <p:sldSz cx="29260800" cy="16459200"/>
  <p:notesSz cx="6858000" cy="9144000"/>
  <p:defaultTextStyle>
    <a:defPPr>
      <a:defRPr lang="en-US"/>
    </a:defPPr>
    <a:lvl1pPr marL="0" algn="l" defTabSz="2507527" rtl="0" eaLnBrk="1" latinLnBrk="0" hangingPunct="1">
      <a:defRPr sz="4913" kern="1200">
        <a:solidFill>
          <a:schemeClr val="tx1"/>
        </a:solidFill>
        <a:latin typeface="+mn-lt"/>
        <a:ea typeface="+mn-ea"/>
        <a:cs typeface="+mn-cs"/>
      </a:defRPr>
    </a:lvl1pPr>
    <a:lvl2pPr marL="1253764" algn="l" defTabSz="2507527" rtl="0" eaLnBrk="1" latinLnBrk="0" hangingPunct="1">
      <a:defRPr sz="4913" kern="1200">
        <a:solidFill>
          <a:schemeClr val="tx1"/>
        </a:solidFill>
        <a:latin typeface="+mn-lt"/>
        <a:ea typeface="+mn-ea"/>
        <a:cs typeface="+mn-cs"/>
      </a:defRPr>
    </a:lvl2pPr>
    <a:lvl3pPr marL="2507527" algn="l" defTabSz="2507527" rtl="0" eaLnBrk="1" latinLnBrk="0" hangingPunct="1">
      <a:defRPr sz="4913" kern="1200">
        <a:solidFill>
          <a:schemeClr val="tx1"/>
        </a:solidFill>
        <a:latin typeface="+mn-lt"/>
        <a:ea typeface="+mn-ea"/>
        <a:cs typeface="+mn-cs"/>
      </a:defRPr>
    </a:lvl3pPr>
    <a:lvl4pPr marL="3761290" algn="l" defTabSz="2507527" rtl="0" eaLnBrk="1" latinLnBrk="0" hangingPunct="1">
      <a:defRPr sz="4913" kern="1200">
        <a:solidFill>
          <a:schemeClr val="tx1"/>
        </a:solidFill>
        <a:latin typeface="+mn-lt"/>
        <a:ea typeface="+mn-ea"/>
        <a:cs typeface="+mn-cs"/>
      </a:defRPr>
    </a:lvl4pPr>
    <a:lvl5pPr marL="5015053" algn="l" defTabSz="2507527" rtl="0" eaLnBrk="1" latinLnBrk="0" hangingPunct="1">
      <a:defRPr sz="4913" kern="1200">
        <a:solidFill>
          <a:schemeClr val="tx1"/>
        </a:solidFill>
        <a:latin typeface="+mn-lt"/>
        <a:ea typeface="+mn-ea"/>
        <a:cs typeface="+mn-cs"/>
      </a:defRPr>
    </a:lvl5pPr>
    <a:lvl6pPr marL="6268818" algn="l" defTabSz="2507527" rtl="0" eaLnBrk="1" latinLnBrk="0" hangingPunct="1">
      <a:defRPr sz="4913" kern="1200">
        <a:solidFill>
          <a:schemeClr val="tx1"/>
        </a:solidFill>
        <a:latin typeface="+mn-lt"/>
        <a:ea typeface="+mn-ea"/>
        <a:cs typeface="+mn-cs"/>
      </a:defRPr>
    </a:lvl6pPr>
    <a:lvl7pPr marL="7522581" algn="l" defTabSz="2507527" rtl="0" eaLnBrk="1" latinLnBrk="0" hangingPunct="1">
      <a:defRPr sz="4913" kern="1200">
        <a:solidFill>
          <a:schemeClr val="tx1"/>
        </a:solidFill>
        <a:latin typeface="+mn-lt"/>
        <a:ea typeface="+mn-ea"/>
        <a:cs typeface="+mn-cs"/>
      </a:defRPr>
    </a:lvl7pPr>
    <a:lvl8pPr marL="8776344" algn="l" defTabSz="2507527" rtl="0" eaLnBrk="1" latinLnBrk="0" hangingPunct="1">
      <a:defRPr sz="4913" kern="1200">
        <a:solidFill>
          <a:schemeClr val="tx1"/>
        </a:solidFill>
        <a:latin typeface="+mn-lt"/>
        <a:ea typeface="+mn-ea"/>
        <a:cs typeface="+mn-cs"/>
      </a:defRPr>
    </a:lvl8pPr>
    <a:lvl9pPr marL="10030108" algn="l" defTabSz="2507527" rtl="0" eaLnBrk="1" latinLnBrk="0" hangingPunct="1">
      <a:defRPr sz="4913"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B17F2A-61C5-D6DB-3EF1-22E2072F15E2}" name="Charles Stacey" initials="CS" userId="S::charles.stacey@Cerecin.com::f2afed3b-ef76-4318-80fe-6f33c9dcec64" providerId="AD"/>
  <p188:author id="{D94FF13F-9F72-6300-0C33-B1B349EF4A8C}" name="Michelle Di Vito-Smith" initials="MDVS" userId="S::MDiVito@Cerecin.com::c5d81c87-a6a2-480e-9b61-e7a087d5958f" providerId="AD"/>
  <p188:author id="{4CA581AC-BA4B-2B06-1E8C-862ED25BB743}" name="Sam Henderson" initials="SH" userId="S::sam.henderson@Cerecin.com::9be12fbd-e7c3-42c7-9d4c-59c23e6fca7e" providerId="AD"/>
  <p188:author id="{B3697FC2-064D-7954-7216-EE7CEE46AB82}" name="Marc Cantillon" initials="MC" userId="S::MCantillon@Cerecin.com::bb6891d2-6d54-4dd8-b907-9c5a41bc72d2" providerId="AD"/>
  <p188:author id="{D43036DB-E793-BA6D-8BAF-7200BAB479FA}" name="Lilian Chow" initials="LC" userId="S::lilian.chow@cerecin.com::ebfe42b9-c652-40b2-8640-09fc1f3ffbb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5554"/>
    <a:srgbClr val="F6F8FC"/>
    <a:srgbClr val="F3F5FA"/>
    <a:srgbClr val="C8102E"/>
    <a:srgbClr val="00B288"/>
    <a:srgbClr val="C7D5ED"/>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0A6519-23C3-FCDB-24C9-F7661765E2E5}" v="48" dt="2023-07-31T14:57:23.202"/>
    <p1510:client id="{3FA64DDF-3081-5E5E-761D-7B89E2CAAA0A}" v="6" dt="2023-07-31T21:11:08.753"/>
    <p1510:client id="{CE917052-B8EB-5132-E2D9-23D2ED8F88B7}" v="27" dt="2023-08-01T00:32:42.360"/>
    <p1510:client id="{E2B82198-0420-4EA6-BBCF-08DEAE2160FF}" v="40" dt="2023-08-01T05:34:35.6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2" autoAdjust="0"/>
    <p:restoredTop sz="95903" autoAdjust="0"/>
  </p:normalViewPr>
  <p:slideViewPr>
    <p:cSldViewPr snapToGrid="0" snapToObjects="1" showGuides="1">
      <p:cViewPr varScale="1">
        <p:scale>
          <a:sx n="24" d="100"/>
          <a:sy n="24" d="100"/>
        </p:scale>
        <p:origin x="904" y="60"/>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127" d="100"/>
          <a:sy n="127" d="100"/>
        </p:scale>
        <p:origin x="4908" y="13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8/17/2023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8/17/2023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2507527" rtl="0" eaLnBrk="1" latinLnBrk="0" hangingPunct="1">
      <a:defRPr sz="3313" kern="1200">
        <a:solidFill>
          <a:schemeClr val="tx1"/>
        </a:solidFill>
        <a:latin typeface="+mn-lt"/>
        <a:ea typeface="+mn-ea"/>
        <a:cs typeface="+mn-cs"/>
      </a:defRPr>
    </a:lvl1pPr>
    <a:lvl2pPr marL="1253764" algn="l" defTabSz="2507527" rtl="0" eaLnBrk="1" latinLnBrk="0" hangingPunct="1">
      <a:defRPr sz="3313" kern="1200">
        <a:solidFill>
          <a:schemeClr val="tx1"/>
        </a:solidFill>
        <a:latin typeface="+mn-lt"/>
        <a:ea typeface="+mn-ea"/>
        <a:cs typeface="+mn-cs"/>
      </a:defRPr>
    </a:lvl2pPr>
    <a:lvl3pPr marL="2507527" algn="l" defTabSz="2507527" rtl="0" eaLnBrk="1" latinLnBrk="0" hangingPunct="1">
      <a:defRPr sz="3313" kern="1200">
        <a:solidFill>
          <a:schemeClr val="tx1"/>
        </a:solidFill>
        <a:latin typeface="+mn-lt"/>
        <a:ea typeface="+mn-ea"/>
        <a:cs typeface="+mn-cs"/>
      </a:defRPr>
    </a:lvl3pPr>
    <a:lvl4pPr marL="3761290" algn="l" defTabSz="2507527" rtl="0" eaLnBrk="1" latinLnBrk="0" hangingPunct="1">
      <a:defRPr sz="3313" kern="1200">
        <a:solidFill>
          <a:schemeClr val="tx1"/>
        </a:solidFill>
        <a:latin typeface="+mn-lt"/>
        <a:ea typeface="+mn-ea"/>
        <a:cs typeface="+mn-cs"/>
      </a:defRPr>
    </a:lvl4pPr>
    <a:lvl5pPr marL="5015053" algn="l" defTabSz="2507527" rtl="0" eaLnBrk="1" latinLnBrk="0" hangingPunct="1">
      <a:defRPr sz="3313" kern="1200">
        <a:solidFill>
          <a:schemeClr val="tx1"/>
        </a:solidFill>
        <a:latin typeface="+mn-lt"/>
        <a:ea typeface="+mn-ea"/>
        <a:cs typeface="+mn-cs"/>
      </a:defRPr>
    </a:lvl5pPr>
    <a:lvl6pPr marL="6268818" algn="l" defTabSz="2507527" rtl="0" eaLnBrk="1" latinLnBrk="0" hangingPunct="1">
      <a:defRPr sz="3313" kern="1200">
        <a:solidFill>
          <a:schemeClr val="tx1"/>
        </a:solidFill>
        <a:latin typeface="+mn-lt"/>
        <a:ea typeface="+mn-ea"/>
        <a:cs typeface="+mn-cs"/>
      </a:defRPr>
    </a:lvl6pPr>
    <a:lvl7pPr marL="7522581" algn="l" defTabSz="2507527" rtl="0" eaLnBrk="1" latinLnBrk="0" hangingPunct="1">
      <a:defRPr sz="3313" kern="1200">
        <a:solidFill>
          <a:schemeClr val="tx1"/>
        </a:solidFill>
        <a:latin typeface="+mn-lt"/>
        <a:ea typeface="+mn-ea"/>
        <a:cs typeface="+mn-cs"/>
      </a:defRPr>
    </a:lvl7pPr>
    <a:lvl8pPr marL="8776344" algn="l" defTabSz="2507527" rtl="0" eaLnBrk="1" latinLnBrk="0" hangingPunct="1">
      <a:defRPr sz="3313" kern="1200">
        <a:solidFill>
          <a:schemeClr val="tx1"/>
        </a:solidFill>
        <a:latin typeface="+mn-lt"/>
        <a:ea typeface="+mn-ea"/>
        <a:cs typeface="+mn-cs"/>
      </a:defRPr>
    </a:lvl8pPr>
    <a:lvl9pPr marL="10030108" algn="l" defTabSz="2507527" rtl="0" eaLnBrk="1" latinLnBrk="0" hangingPunct="1">
      <a:defRPr sz="331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721612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ith Guides">
    <p:bg>
      <p:bgPr>
        <a:gradFill>
          <a:gsLst>
            <a:gs pos="0">
              <a:srgbClr val="00B288"/>
            </a:gs>
            <a:gs pos="0">
              <a:schemeClr val="accent1">
                <a:lumMod val="20000"/>
                <a:lumOff val="80000"/>
              </a:schemeClr>
            </a:gs>
            <a:gs pos="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2" name="Text Placeholder 17">
            <a:extLst>
              <a:ext uri="{FF2B5EF4-FFF2-40B4-BE49-F238E27FC236}">
                <a16:creationId xmlns:a16="http://schemas.microsoft.com/office/drawing/2014/main" id="{D79700E9-D1A1-D24E-B8AB-5C3038A93C58}"/>
              </a:ext>
            </a:extLst>
          </p:cNvPr>
          <p:cNvSpPr>
            <a:spLocks noGrp="1"/>
          </p:cNvSpPr>
          <p:nvPr>
            <p:ph type="body" sz="quarter" idx="12" hasCustomPrompt="1"/>
          </p:nvPr>
        </p:nvSpPr>
        <p:spPr>
          <a:xfrm>
            <a:off x="3393440" y="142986"/>
            <a:ext cx="22473920" cy="769441"/>
          </a:xfrm>
          <a:prstGeom prst="rect">
            <a:avLst/>
          </a:prstGeom>
        </p:spPr>
        <p:txBody>
          <a:bodyPr wrap="square">
            <a:spAutoFit/>
          </a:bodyPr>
          <a:lstStyle>
            <a:lvl1pPr marL="0" indent="0" algn="ctr">
              <a:buNone/>
              <a:defRPr lang="en-US" sz="4400" b="1" i="0" dirty="0">
                <a:solidFill>
                  <a:schemeClr val="bg1"/>
                </a:solidFill>
                <a:latin typeface="+mj-lt"/>
                <a:cs typeface="Arial" panose="020B0604020202020204" pitchFamily="34" charset="0"/>
              </a:defRPr>
            </a:lvl1pPr>
          </a:lstStyle>
          <a:p>
            <a:pPr marL="316108" lvl="0" indent="-316108" algn="ctr"/>
            <a:r>
              <a:rPr lang="en-US" dirty="0"/>
              <a:t>Poster presentation title</a:t>
            </a:r>
          </a:p>
        </p:txBody>
      </p:sp>
      <p:sp>
        <p:nvSpPr>
          <p:cNvPr id="3" name="Text Placeholder 17">
            <a:extLst>
              <a:ext uri="{FF2B5EF4-FFF2-40B4-BE49-F238E27FC236}">
                <a16:creationId xmlns:a16="http://schemas.microsoft.com/office/drawing/2014/main" id="{58904895-11AB-0440-8A8C-4CFD6D7BE734}"/>
              </a:ext>
            </a:extLst>
          </p:cNvPr>
          <p:cNvSpPr>
            <a:spLocks noGrp="1"/>
          </p:cNvSpPr>
          <p:nvPr>
            <p:ph type="body" sz="quarter" idx="11" hasCustomPrompt="1"/>
          </p:nvPr>
        </p:nvSpPr>
        <p:spPr>
          <a:xfrm>
            <a:off x="3393440" y="1037645"/>
            <a:ext cx="22473920" cy="492443"/>
          </a:xfrm>
          <a:prstGeom prst="rect">
            <a:avLst/>
          </a:prstGeom>
          <a:noFill/>
        </p:spPr>
        <p:txBody>
          <a:bodyPr wrap="square">
            <a:spAutoFit/>
          </a:bodyPr>
          <a:lstStyle>
            <a:lvl1pPr marL="0" indent="0" algn="ctr">
              <a:buFont typeface="Arial" panose="020B0604020202020204" pitchFamily="34" charset="0"/>
              <a:buNone/>
              <a:defRPr lang="en-US" sz="2600" b="0" dirty="0">
                <a:solidFill>
                  <a:schemeClr val="bg1"/>
                </a:solidFill>
              </a:defRPr>
            </a:lvl1pPr>
          </a:lstStyle>
          <a:p>
            <a:pPr marL="0" lvl="0" algn="ctr" defTabSz="2507527" fontAlgn="base"/>
            <a:r>
              <a:rPr lang="en-US" dirty="0"/>
              <a:t>List of Authors and co-Authors / collaborators</a:t>
            </a:r>
          </a:p>
        </p:txBody>
      </p:sp>
      <p:sp>
        <p:nvSpPr>
          <p:cNvPr id="4" name="Text Placeholder 17">
            <a:extLst>
              <a:ext uri="{FF2B5EF4-FFF2-40B4-BE49-F238E27FC236}">
                <a16:creationId xmlns:a16="http://schemas.microsoft.com/office/drawing/2014/main" id="{DD0B8EC2-EFED-E542-8B90-121FC70C6D1B}"/>
              </a:ext>
            </a:extLst>
          </p:cNvPr>
          <p:cNvSpPr>
            <a:spLocks noGrp="1"/>
          </p:cNvSpPr>
          <p:nvPr>
            <p:ph type="body" sz="quarter" idx="10" hasCustomPrompt="1"/>
          </p:nvPr>
        </p:nvSpPr>
        <p:spPr>
          <a:xfrm>
            <a:off x="3393440" y="1694346"/>
            <a:ext cx="22473920" cy="492443"/>
          </a:xfrm>
          <a:prstGeom prst="rect">
            <a:avLst/>
          </a:prstGeom>
          <a:noFill/>
        </p:spPr>
        <p:txBody>
          <a:bodyPr wrap="square">
            <a:spAutoFit/>
          </a:bodyPr>
          <a:lstStyle>
            <a:lvl1pPr marL="0" indent="0" algn="ctr">
              <a:buNone/>
              <a:defRPr lang="en-US" sz="2600" b="0" dirty="0">
                <a:solidFill>
                  <a:schemeClr val="bg1"/>
                </a:solidFill>
              </a:defRPr>
            </a:lvl1pPr>
          </a:lstStyle>
          <a:p>
            <a:pPr marL="0" lvl="0" algn="ctr" defTabSz="2507527" fontAlgn="base"/>
            <a:r>
              <a:rPr lang="en-US" dirty="0"/>
              <a:t>List of affiliated programs, institutions, organizations, schools, etc.</a:t>
            </a:r>
          </a:p>
        </p:txBody>
      </p:sp>
      <p:sp>
        <p:nvSpPr>
          <p:cNvPr id="6" name="Text Placeholder 13">
            <a:extLst>
              <a:ext uri="{FF2B5EF4-FFF2-40B4-BE49-F238E27FC236}">
                <a16:creationId xmlns:a16="http://schemas.microsoft.com/office/drawing/2014/main" id="{84F5C0D6-0DBC-7C44-BBF0-56CA07F716E1}"/>
              </a:ext>
            </a:extLst>
          </p:cNvPr>
          <p:cNvSpPr>
            <a:spLocks noGrp="1"/>
          </p:cNvSpPr>
          <p:nvPr>
            <p:ph type="body" sz="quarter" idx="16" hasCustomPrompt="1"/>
          </p:nvPr>
        </p:nvSpPr>
        <p:spPr>
          <a:xfrm>
            <a:off x="457851" y="3663637"/>
            <a:ext cx="6601968" cy="4925550"/>
          </a:xfrm>
          <a:prstGeom prst="rect">
            <a:avLst/>
          </a:prstGeom>
          <a:noFill/>
        </p:spPr>
        <p:txBody>
          <a:bodyPr wrap="square" lIns="0" tIns="0" rIns="0" bIns="0">
            <a:noAutofit/>
          </a:bodyPr>
          <a:lstStyle>
            <a:lvl1pPr marL="0" indent="0">
              <a:spcBef>
                <a:spcPts val="0"/>
              </a:spcBef>
              <a:spcAft>
                <a:spcPts val="600"/>
              </a:spcAft>
              <a:buNone/>
              <a:defRPr lang="en-US" sz="2200" b="0" dirty="0">
                <a:solidFill>
                  <a:schemeClr val="tx2"/>
                </a:solidFill>
              </a:defRPr>
            </a:lvl1pPr>
          </a:lstStyle>
          <a:p>
            <a:pPr marL="0" lvl="0" defTabSz="2507527">
              <a:spcAft>
                <a:spcPts val="1000"/>
              </a:spcAft>
            </a:pPr>
            <a:r>
              <a:rPr lang="en-US" dirty="0"/>
              <a:t>Type in or paste your text here</a:t>
            </a:r>
          </a:p>
        </p:txBody>
      </p:sp>
      <p:sp>
        <p:nvSpPr>
          <p:cNvPr id="28" name="Text Placeholder 27">
            <a:extLst>
              <a:ext uri="{FF2B5EF4-FFF2-40B4-BE49-F238E27FC236}">
                <a16:creationId xmlns:a16="http://schemas.microsoft.com/office/drawing/2014/main" id="{B8679B2C-B565-313B-BA7D-A4059022A2FD}"/>
              </a:ext>
            </a:extLst>
          </p:cNvPr>
          <p:cNvSpPr>
            <a:spLocks noGrp="1"/>
          </p:cNvSpPr>
          <p:nvPr>
            <p:ph type="body" sz="quarter" idx="29" hasCustomPrompt="1"/>
          </p:nvPr>
        </p:nvSpPr>
        <p:spPr>
          <a:xfrm>
            <a:off x="1384729" y="2995842"/>
            <a:ext cx="4748213" cy="461665"/>
          </a:xfrm>
          <a:prstGeom prst="rect">
            <a:avLst/>
          </a:prstGeom>
        </p:spPr>
        <p:txBody>
          <a:bodyPr lIns="0" tIns="0" rIns="0" bIns="0" anchor="b">
            <a:noAutofit/>
          </a:bodyPr>
          <a:lstStyle>
            <a:lvl1pPr marL="0" indent="0" algn="ctr">
              <a:spcBef>
                <a:spcPts val="0"/>
              </a:spcBef>
              <a:spcAft>
                <a:spcPts val="0"/>
              </a:spcAft>
              <a:buFont typeface="Arial" panose="020B0604020202020204" pitchFamily="34" charset="0"/>
              <a:buNone/>
              <a:defRPr sz="2400" b="1">
                <a:solidFill>
                  <a:schemeClr val="accent1"/>
                </a:solidFill>
              </a:defRPr>
            </a:lvl1pPr>
          </a:lstStyle>
          <a:p>
            <a:pPr lvl="0"/>
            <a:r>
              <a:rPr lang="en-US" dirty="0"/>
              <a:t>(Click to edit)</a:t>
            </a:r>
            <a:br>
              <a:rPr lang="en-US" dirty="0"/>
            </a:br>
            <a:r>
              <a:rPr lang="en-US" dirty="0"/>
              <a:t>INTRODUCTION or ABSTRACT</a:t>
            </a:r>
          </a:p>
        </p:txBody>
      </p:sp>
      <p:sp>
        <p:nvSpPr>
          <p:cNvPr id="29" name="Text Placeholder 27">
            <a:extLst>
              <a:ext uri="{FF2B5EF4-FFF2-40B4-BE49-F238E27FC236}">
                <a16:creationId xmlns:a16="http://schemas.microsoft.com/office/drawing/2014/main" id="{DD17136B-6FBC-639A-15A5-650D5E459563}"/>
              </a:ext>
            </a:extLst>
          </p:cNvPr>
          <p:cNvSpPr>
            <a:spLocks noGrp="1"/>
          </p:cNvSpPr>
          <p:nvPr>
            <p:ph type="body" sz="quarter" idx="30" hasCustomPrompt="1"/>
          </p:nvPr>
        </p:nvSpPr>
        <p:spPr>
          <a:xfrm>
            <a:off x="8631786" y="2995842"/>
            <a:ext cx="4748213" cy="461665"/>
          </a:xfrm>
          <a:prstGeom prst="rect">
            <a:avLst/>
          </a:prstGeom>
        </p:spPr>
        <p:txBody>
          <a:bodyPr lIns="0" tIns="0" rIns="0" bIns="0" anchor="b">
            <a:noAutofit/>
          </a:bodyPr>
          <a:lstStyle>
            <a:lvl1pPr marL="0" indent="0" algn="ctr">
              <a:buNone/>
              <a:defRPr lang="en-US" sz="2400" b="1" dirty="0" smtClean="0">
                <a:solidFill>
                  <a:schemeClr val="accent1"/>
                </a:solidFill>
              </a:defRPr>
            </a:lvl1pPr>
          </a:lstStyle>
          <a:p>
            <a:pPr marL="316108" lvl="0" indent="-316108" algn="ctr">
              <a:spcBef>
                <a:spcPts val="0"/>
              </a:spcBef>
              <a:spcAft>
                <a:spcPts val="0"/>
              </a:spcAft>
            </a:pPr>
            <a:r>
              <a:rPr lang="en-US" dirty="0"/>
              <a:t>(Click to edit)</a:t>
            </a:r>
            <a:br>
              <a:rPr lang="en-US" dirty="0"/>
            </a:br>
            <a:r>
              <a:rPr lang="en-US" dirty="0">
                <a:effectLst/>
                <a:latin typeface="Calibri" panose="020F0502020204030204" pitchFamily="34" charset="0"/>
              </a:rPr>
              <a:t>MATERIALS &amp; METHODS</a:t>
            </a:r>
            <a:endParaRPr lang="en-US" dirty="0"/>
          </a:p>
        </p:txBody>
      </p:sp>
      <p:sp>
        <p:nvSpPr>
          <p:cNvPr id="30" name="Text Placeholder 27">
            <a:extLst>
              <a:ext uri="{FF2B5EF4-FFF2-40B4-BE49-F238E27FC236}">
                <a16:creationId xmlns:a16="http://schemas.microsoft.com/office/drawing/2014/main" id="{1052AE87-222D-8ED6-D553-D8B22B65F94A}"/>
              </a:ext>
            </a:extLst>
          </p:cNvPr>
          <p:cNvSpPr>
            <a:spLocks noGrp="1"/>
          </p:cNvSpPr>
          <p:nvPr>
            <p:ph type="body" sz="quarter" idx="31" hasCustomPrompt="1"/>
          </p:nvPr>
        </p:nvSpPr>
        <p:spPr>
          <a:xfrm>
            <a:off x="15878843" y="2995842"/>
            <a:ext cx="4748213" cy="461665"/>
          </a:xfrm>
          <a:prstGeom prst="rect">
            <a:avLst/>
          </a:prstGeom>
        </p:spPr>
        <p:txBody>
          <a:bodyPr lIns="0" tIns="0" rIns="0" bIns="0" anchor="b">
            <a:noAutofit/>
          </a:bodyPr>
          <a:lstStyle>
            <a:lvl1pPr marL="0" indent="0" algn="ctr">
              <a:spcBef>
                <a:spcPts val="0"/>
              </a:spcBef>
              <a:spcAft>
                <a:spcPts val="0"/>
              </a:spcAft>
              <a:buFont typeface="Arial" panose="020B0604020202020204" pitchFamily="34" charset="0"/>
              <a:buNone/>
              <a:defRPr sz="2400" b="1">
                <a:solidFill>
                  <a:schemeClr val="accent1"/>
                </a:solidFill>
              </a:defRPr>
            </a:lvl1pPr>
          </a:lstStyle>
          <a:p>
            <a:pPr lvl="0"/>
            <a:r>
              <a:rPr lang="en-US" dirty="0"/>
              <a:t>(Click to edit) RESULTS</a:t>
            </a:r>
          </a:p>
        </p:txBody>
      </p:sp>
      <p:sp>
        <p:nvSpPr>
          <p:cNvPr id="31" name="Text Placeholder 27">
            <a:extLst>
              <a:ext uri="{FF2B5EF4-FFF2-40B4-BE49-F238E27FC236}">
                <a16:creationId xmlns:a16="http://schemas.microsoft.com/office/drawing/2014/main" id="{60A65592-58F7-496E-249C-2C18056CEA18}"/>
              </a:ext>
            </a:extLst>
          </p:cNvPr>
          <p:cNvSpPr>
            <a:spLocks noGrp="1"/>
          </p:cNvSpPr>
          <p:nvPr>
            <p:ph type="body" sz="quarter" idx="32" hasCustomPrompt="1"/>
          </p:nvPr>
        </p:nvSpPr>
        <p:spPr>
          <a:xfrm>
            <a:off x="23125899" y="2995842"/>
            <a:ext cx="4748213" cy="461665"/>
          </a:xfrm>
          <a:prstGeom prst="rect">
            <a:avLst/>
          </a:prstGeom>
        </p:spPr>
        <p:txBody>
          <a:bodyPr lIns="0" tIns="0" rIns="0" bIns="0" anchor="b">
            <a:noAutofit/>
          </a:bodyPr>
          <a:lstStyle>
            <a:lvl1pPr marL="0" indent="0" algn="ctr">
              <a:spcBef>
                <a:spcPts val="0"/>
              </a:spcBef>
              <a:spcAft>
                <a:spcPts val="0"/>
              </a:spcAft>
              <a:buFont typeface="Arial" panose="020B0604020202020204" pitchFamily="34" charset="0"/>
              <a:buNone/>
              <a:defRPr sz="2400" b="1">
                <a:solidFill>
                  <a:schemeClr val="accent1"/>
                </a:solidFill>
              </a:defRPr>
            </a:lvl1pPr>
          </a:lstStyle>
          <a:p>
            <a:pPr lvl="0"/>
            <a:r>
              <a:rPr lang="en-US" dirty="0"/>
              <a:t>(Click to edit) CONCLUSIONS</a:t>
            </a:r>
          </a:p>
        </p:txBody>
      </p:sp>
      <p:sp>
        <p:nvSpPr>
          <p:cNvPr id="36" name="Text Placeholder 13">
            <a:extLst>
              <a:ext uri="{FF2B5EF4-FFF2-40B4-BE49-F238E27FC236}">
                <a16:creationId xmlns:a16="http://schemas.microsoft.com/office/drawing/2014/main" id="{8D5C0DCD-5CAE-9699-4B88-06DAB73C1518}"/>
              </a:ext>
            </a:extLst>
          </p:cNvPr>
          <p:cNvSpPr>
            <a:spLocks noGrp="1"/>
          </p:cNvSpPr>
          <p:nvPr>
            <p:ph type="body" sz="quarter" idx="35" hasCustomPrompt="1"/>
          </p:nvPr>
        </p:nvSpPr>
        <p:spPr>
          <a:xfrm>
            <a:off x="22199021" y="3660571"/>
            <a:ext cx="6601968" cy="4925550"/>
          </a:xfrm>
          <a:prstGeom prst="rect">
            <a:avLst/>
          </a:prstGeom>
          <a:noFill/>
        </p:spPr>
        <p:txBody>
          <a:bodyPr wrap="square" lIns="0" tIns="0" rIns="0" bIns="0">
            <a:noAutofit/>
          </a:bodyPr>
          <a:lstStyle>
            <a:lvl1pPr>
              <a:spcAft>
                <a:spcPts val="600"/>
              </a:spcAft>
              <a:defRPr lang="en-US" sz="2200" b="0" dirty="0">
                <a:solidFill>
                  <a:schemeClr val="tx2"/>
                </a:solidFill>
              </a:defRPr>
            </a:lvl1pPr>
          </a:lstStyle>
          <a:p>
            <a:pPr marL="274638" lvl="0" indent="-274638" defTabSz="2507527">
              <a:spcBef>
                <a:spcPts val="0"/>
              </a:spcBef>
              <a:spcAft>
                <a:spcPts val="1000"/>
              </a:spcAft>
            </a:pPr>
            <a:r>
              <a:rPr lang="en-US" dirty="0"/>
              <a:t>Type in or paste your text here</a:t>
            </a:r>
          </a:p>
        </p:txBody>
      </p:sp>
      <p:sp>
        <p:nvSpPr>
          <p:cNvPr id="39" name="Text Placeholder 27">
            <a:extLst>
              <a:ext uri="{FF2B5EF4-FFF2-40B4-BE49-F238E27FC236}">
                <a16:creationId xmlns:a16="http://schemas.microsoft.com/office/drawing/2014/main" id="{55855BFC-375F-E114-5950-7C2CC6F9D9C9}"/>
              </a:ext>
            </a:extLst>
          </p:cNvPr>
          <p:cNvSpPr>
            <a:spLocks noGrp="1"/>
          </p:cNvSpPr>
          <p:nvPr>
            <p:ph type="body" sz="quarter" idx="36" hasCustomPrompt="1"/>
          </p:nvPr>
        </p:nvSpPr>
        <p:spPr>
          <a:xfrm>
            <a:off x="1384729" y="12117691"/>
            <a:ext cx="4748213" cy="461665"/>
          </a:xfrm>
          <a:prstGeom prst="rect">
            <a:avLst/>
          </a:prstGeom>
        </p:spPr>
        <p:txBody>
          <a:bodyPr lIns="0" tIns="0" rIns="0" bIns="0" anchor="b">
            <a:noAutofit/>
          </a:bodyPr>
          <a:lstStyle>
            <a:lvl1pPr marL="0" indent="0" algn="ctr">
              <a:buNone/>
              <a:defRPr lang="en-US" sz="2400" b="1" dirty="0" smtClean="0">
                <a:solidFill>
                  <a:schemeClr val="accent1"/>
                </a:solidFill>
              </a:defRPr>
            </a:lvl1pPr>
          </a:lstStyle>
          <a:p>
            <a:pPr marL="316108" lvl="0" indent="-316108" algn="ctr">
              <a:spcBef>
                <a:spcPts val="0"/>
              </a:spcBef>
              <a:spcAft>
                <a:spcPts val="0"/>
              </a:spcAft>
            </a:pPr>
            <a:r>
              <a:rPr lang="en-US" dirty="0"/>
              <a:t>Click to edit (</a:t>
            </a:r>
            <a:r>
              <a:rPr lang="en-US" dirty="0">
                <a:effectLst/>
                <a:latin typeface="Calibri" panose="020F0502020204030204" pitchFamily="34" charset="0"/>
              </a:rPr>
              <a:t>OBJECTIVES)</a:t>
            </a:r>
            <a:endParaRPr lang="en-US" dirty="0"/>
          </a:p>
        </p:txBody>
      </p:sp>
      <p:sp>
        <p:nvSpPr>
          <p:cNvPr id="40" name="Text Placeholder 13">
            <a:extLst>
              <a:ext uri="{FF2B5EF4-FFF2-40B4-BE49-F238E27FC236}">
                <a16:creationId xmlns:a16="http://schemas.microsoft.com/office/drawing/2014/main" id="{D60DE304-6904-C21C-2CC3-5F2C30460DC7}"/>
              </a:ext>
            </a:extLst>
          </p:cNvPr>
          <p:cNvSpPr>
            <a:spLocks noGrp="1"/>
          </p:cNvSpPr>
          <p:nvPr>
            <p:ph type="body" sz="quarter" idx="37" hasCustomPrompt="1"/>
          </p:nvPr>
        </p:nvSpPr>
        <p:spPr>
          <a:xfrm>
            <a:off x="457851" y="12771613"/>
            <a:ext cx="6601968" cy="3136391"/>
          </a:xfrm>
          <a:prstGeom prst="rect">
            <a:avLst/>
          </a:prstGeom>
          <a:noFill/>
        </p:spPr>
        <p:txBody>
          <a:bodyPr wrap="square" lIns="0" tIns="0" rIns="0" bIns="0">
            <a:noAutofit/>
          </a:bodyPr>
          <a:lstStyle>
            <a:lvl1pPr marL="288925" indent="-288925">
              <a:spcBef>
                <a:spcPts val="0"/>
              </a:spcBef>
              <a:spcAft>
                <a:spcPts val="600"/>
              </a:spcAft>
              <a:defRPr lang="en-US" sz="2200" b="0" dirty="0">
                <a:solidFill>
                  <a:schemeClr val="tx2"/>
                </a:solidFill>
              </a:defRPr>
            </a:lvl1pPr>
          </a:lstStyle>
          <a:p>
            <a:pPr marL="274638" lvl="0" indent="-274638" defTabSz="2507527">
              <a:spcAft>
                <a:spcPts val="1000"/>
              </a:spcAft>
            </a:pPr>
            <a:r>
              <a:rPr lang="en-US" dirty="0"/>
              <a:t>Type in or paste your text here</a:t>
            </a:r>
          </a:p>
        </p:txBody>
      </p:sp>
      <p:sp>
        <p:nvSpPr>
          <p:cNvPr id="47" name="Picture Placeholder 45">
            <a:extLst>
              <a:ext uri="{FF2B5EF4-FFF2-40B4-BE49-F238E27FC236}">
                <a16:creationId xmlns:a16="http://schemas.microsoft.com/office/drawing/2014/main" id="{B87E61DB-8FBE-DAAE-FE94-82065872FB67}"/>
              </a:ext>
            </a:extLst>
          </p:cNvPr>
          <p:cNvSpPr>
            <a:spLocks noGrp="1"/>
          </p:cNvSpPr>
          <p:nvPr>
            <p:ph type="pic" sz="quarter" idx="38"/>
          </p:nvPr>
        </p:nvSpPr>
        <p:spPr>
          <a:xfrm>
            <a:off x="7704908" y="3660571"/>
            <a:ext cx="6601968" cy="4014216"/>
          </a:xfrm>
          <a:prstGeom prst="rect">
            <a:avLst/>
          </a:prstGeom>
        </p:spPr>
        <p:txBody>
          <a:bodyPr/>
          <a:lstStyle>
            <a:lvl1pPr marL="0" indent="0">
              <a:spcBef>
                <a:spcPts val="0"/>
              </a:spcBef>
              <a:spcAft>
                <a:spcPts val="0"/>
              </a:spcAft>
              <a:buNone/>
              <a:defRPr>
                <a:solidFill>
                  <a:schemeClr val="tx2"/>
                </a:solidFill>
              </a:defRPr>
            </a:lvl1pPr>
          </a:lstStyle>
          <a:p>
            <a:endParaRPr lang="en-US"/>
          </a:p>
        </p:txBody>
      </p:sp>
      <p:sp>
        <p:nvSpPr>
          <p:cNvPr id="48" name="Text Placeholder 27">
            <a:extLst>
              <a:ext uri="{FF2B5EF4-FFF2-40B4-BE49-F238E27FC236}">
                <a16:creationId xmlns:a16="http://schemas.microsoft.com/office/drawing/2014/main" id="{480C745F-A076-98C8-E5FD-CCBFCA3CB697}"/>
              </a:ext>
            </a:extLst>
          </p:cNvPr>
          <p:cNvSpPr>
            <a:spLocks noGrp="1"/>
          </p:cNvSpPr>
          <p:nvPr>
            <p:ph type="body" sz="quarter" idx="39"/>
          </p:nvPr>
        </p:nvSpPr>
        <p:spPr>
          <a:xfrm>
            <a:off x="8631786" y="7961013"/>
            <a:ext cx="4748213" cy="461665"/>
          </a:xfrm>
          <a:prstGeom prst="rect">
            <a:avLst/>
          </a:prstGeom>
        </p:spPr>
        <p:txBody>
          <a:bodyPr lIns="0" tIns="0" rIns="0" bIns="0" anchor="b">
            <a:noAutofit/>
          </a:bodyPr>
          <a:lstStyle>
            <a:lvl1pPr marL="0" indent="0" algn="ctr">
              <a:spcBef>
                <a:spcPts val="0"/>
              </a:spcBef>
              <a:spcAft>
                <a:spcPts val="0"/>
              </a:spcAft>
              <a:buFont typeface="Arial" panose="020B0604020202020204" pitchFamily="34" charset="0"/>
              <a:buNone/>
              <a:defRPr sz="2400" b="1">
                <a:solidFill>
                  <a:schemeClr val="accent1"/>
                </a:solidFill>
              </a:defRPr>
            </a:lvl1pPr>
          </a:lstStyle>
          <a:p>
            <a:pPr lvl="0"/>
            <a:r>
              <a:rPr lang="en-US" dirty="0"/>
              <a:t>Click to edit Master text styles</a:t>
            </a:r>
          </a:p>
        </p:txBody>
      </p:sp>
      <p:sp>
        <p:nvSpPr>
          <p:cNvPr id="49" name="Picture Placeholder 45">
            <a:extLst>
              <a:ext uri="{FF2B5EF4-FFF2-40B4-BE49-F238E27FC236}">
                <a16:creationId xmlns:a16="http://schemas.microsoft.com/office/drawing/2014/main" id="{7753671D-A719-F0DF-509C-65410A7C9EF9}"/>
              </a:ext>
            </a:extLst>
          </p:cNvPr>
          <p:cNvSpPr>
            <a:spLocks noGrp="1"/>
          </p:cNvSpPr>
          <p:nvPr>
            <p:ph type="pic" sz="quarter" idx="40"/>
          </p:nvPr>
        </p:nvSpPr>
        <p:spPr>
          <a:xfrm>
            <a:off x="7704908" y="8600073"/>
            <a:ext cx="6601968" cy="3136392"/>
          </a:xfrm>
          <a:prstGeom prst="rect">
            <a:avLst/>
          </a:prstGeom>
        </p:spPr>
        <p:txBody>
          <a:bodyPr/>
          <a:lstStyle>
            <a:lvl1pPr marL="0" indent="0">
              <a:spcBef>
                <a:spcPts val="0"/>
              </a:spcBef>
              <a:spcAft>
                <a:spcPts val="0"/>
              </a:spcAft>
              <a:buNone/>
              <a:defRPr>
                <a:solidFill>
                  <a:schemeClr val="tx2"/>
                </a:solidFill>
              </a:defRPr>
            </a:lvl1pPr>
          </a:lstStyle>
          <a:p>
            <a:endParaRPr lang="en-US"/>
          </a:p>
        </p:txBody>
      </p:sp>
      <p:sp>
        <p:nvSpPr>
          <p:cNvPr id="50" name="Text Placeholder 27">
            <a:extLst>
              <a:ext uri="{FF2B5EF4-FFF2-40B4-BE49-F238E27FC236}">
                <a16:creationId xmlns:a16="http://schemas.microsoft.com/office/drawing/2014/main" id="{2353B78C-51B7-0A11-9022-B7998FF646D4}"/>
              </a:ext>
            </a:extLst>
          </p:cNvPr>
          <p:cNvSpPr>
            <a:spLocks noGrp="1"/>
          </p:cNvSpPr>
          <p:nvPr>
            <p:ph type="body" sz="quarter" idx="41"/>
          </p:nvPr>
        </p:nvSpPr>
        <p:spPr>
          <a:xfrm>
            <a:off x="8631786" y="12117691"/>
            <a:ext cx="4748213" cy="461665"/>
          </a:xfrm>
          <a:prstGeom prst="rect">
            <a:avLst/>
          </a:prstGeom>
        </p:spPr>
        <p:txBody>
          <a:bodyPr lIns="0" tIns="0" rIns="0" bIns="0" anchor="b">
            <a:noAutofit/>
          </a:bodyPr>
          <a:lstStyle>
            <a:lvl1pPr marL="0" indent="0" algn="ctr">
              <a:spcBef>
                <a:spcPts val="0"/>
              </a:spcBef>
              <a:spcAft>
                <a:spcPts val="0"/>
              </a:spcAft>
              <a:buFont typeface="Arial" panose="020B0604020202020204" pitchFamily="34" charset="0"/>
              <a:buNone/>
              <a:defRPr sz="2400" b="1">
                <a:solidFill>
                  <a:schemeClr val="accent1"/>
                </a:solidFill>
              </a:defRPr>
            </a:lvl1pPr>
          </a:lstStyle>
          <a:p>
            <a:pPr lvl="0"/>
            <a:r>
              <a:rPr lang="en-US" dirty="0"/>
              <a:t>Click to edit Master text styles</a:t>
            </a:r>
          </a:p>
        </p:txBody>
      </p:sp>
      <p:sp>
        <p:nvSpPr>
          <p:cNvPr id="51" name="Picture Placeholder 45">
            <a:extLst>
              <a:ext uri="{FF2B5EF4-FFF2-40B4-BE49-F238E27FC236}">
                <a16:creationId xmlns:a16="http://schemas.microsoft.com/office/drawing/2014/main" id="{003380E0-6B1A-C71B-E4A0-C1F731007C70}"/>
              </a:ext>
            </a:extLst>
          </p:cNvPr>
          <p:cNvSpPr>
            <a:spLocks noGrp="1"/>
          </p:cNvSpPr>
          <p:nvPr>
            <p:ph type="pic" sz="quarter" idx="42"/>
          </p:nvPr>
        </p:nvSpPr>
        <p:spPr>
          <a:xfrm>
            <a:off x="7704908" y="12756751"/>
            <a:ext cx="6601968" cy="3136392"/>
          </a:xfrm>
          <a:prstGeom prst="rect">
            <a:avLst/>
          </a:prstGeom>
        </p:spPr>
        <p:txBody>
          <a:bodyPr/>
          <a:lstStyle>
            <a:lvl1pPr marL="0" indent="0">
              <a:spcBef>
                <a:spcPts val="0"/>
              </a:spcBef>
              <a:spcAft>
                <a:spcPts val="0"/>
              </a:spcAft>
              <a:buNone/>
              <a:defRPr>
                <a:solidFill>
                  <a:schemeClr val="tx2"/>
                </a:solidFill>
              </a:defRPr>
            </a:lvl1pPr>
          </a:lstStyle>
          <a:p>
            <a:endParaRPr lang="en-US"/>
          </a:p>
        </p:txBody>
      </p:sp>
      <p:sp>
        <p:nvSpPr>
          <p:cNvPr id="52" name="Picture Placeholder 45">
            <a:extLst>
              <a:ext uri="{FF2B5EF4-FFF2-40B4-BE49-F238E27FC236}">
                <a16:creationId xmlns:a16="http://schemas.microsoft.com/office/drawing/2014/main" id="{CAA5520D-7396-F4AB-1D4F-876AD9B93AAD}"/>
              </a:ext>
            </a:extLst>
          </p:cNvPr>
          <p:cNvSpPr>
            <a:spLocks noGrp="1"/>
          </p:cNvSpPr>
          <p:nvPr>
            <p:ph type="pic" sz="quarter" idx="43"/>
          </p:nvPr>
        </p:nvSpPr>
        <p:spPr>
          <a:xfrm>
            <a:off x="14956260" y="3660571"/>
            <a:ext cx="6601968" cy="2651760"/>
          </a:xfrm>
          <a:prstGeom prst="rect">
            <a:avLst/>
          </a:prstGeom>
        </p:spPr>
        <p:txBody>
          <a:bodyPr/>
          <a:lstStyle>
            <a:lvl1pPr marL="0" indent="0">
              <a:spcBef>
                <a:spcPts val="0"/>
              </a:spcBef>
              <a:spcAft>
                <a:spcPts val="0"/>
              </a:spcAft>
              <a:buNone/>
              <a:defRPr>
                <a:solidFill>
                  <a:schemeClr val="tx2"/>
                </a:solidFill>
              </a:defRPr>
            </a:lvl1pPr>
          </a:lstStyle>
          <a:p>
            <a:endParaRPr lang="en-US"/>
          </a:p>
        </p:txBody>
      </p:sp>
      <p:sp>
        <p:nvSpPr>
          <p:cNvPr id="53" name="Text Placeholder 27">
            <a:extLst>
              <a:ext uri="{FF2B5EF4-FFF2-40B4-BE49-F238E27FC236}">
                <a16:creationId xmlns:a16="http://schemas.microsoft.com/office/drawing/2014/main" id="{929509CF-F950-FBE0-48D4-861C316046FB}"/>
              </a:ext>
            </a:extLst>
          </p:cNvPr>
          <p:cNvSpPr>
            <a:spLocks noGrp="1"/>
          </p:cNvSpPr>
          <p:nvPr>
            <p:ph type="body" sz="quarter" idx="44"/>
          </p:nvPr>
        </p:nvSpPr>
        <p:spPr>
          <a:xfrm>
            <a:off x="15878843" y="6529034"/>
            <a:ext cx="4748213" cy="461665"/>
          </a:xfrm>
          <a:prstGeom prst="rect">
            <a:avLst/>
          </a:prstGeom>
        </p:spPr>
        <p:txBody>
          <a:bodyPr lIns="0" tIns="0" rIns="0" bIns="0" anchor="b">
            <a:noAutofit/>
          </a:bodyPr>
          <a:lstStyle>
            <a:lvl1pPr marL="0" indent="0" algn="ctr">
              <a:spcBef>
                <a:spcPts val="0"/>
              </a:spcBef>
              <a:spcAft>
                <a:spcPts val="0"/>
              </a:spcAft>
              <a:buFont typeface="Arial" panose="020B0604020202020204" pitchFamily="34" charset="0"/>
              <a:buNone/>
              <a:defRPr sz="2400" b="1">
                <a:solidFill>
                  <a:schemeClr val="accent1"/>
                </a:solidFill>
              </a:defRPr>
            </a:lvl1pPr>
          </a:lstStyle>
          <a:p>
            <a:pPr lvl="0"/>
            <a:r>
              <a:rPr lang="en-US" dirty="0"/>
              <a:t>Click to edit Master text styles</a:t>
            </a:r>
          </a:p>
        </p:txBody>
      </p:sp>
      <p:sp>
        <p:nvSpPr>
          <p:cNvPr id="54" name="Picture Placeholder 45">
            <a:extLst>
              <a:ext uri="{FF2B5EF4-FFF2-40B4-BE49-F238E27FC236}">
                <a16:creationId xmlns:a16="http://schemas.microsoft.com/office/drawing/2014/main" id="{C43B9466-CBB2-278C-0EFC-82E6857E5715}"/>
              </a:ext>
            </a:extLst>
          </p:cNvPr>
          <p:cNvSpPr>
            <a:spLocks noGrp="1"/>
          </p:cNvSpPr>
          <p:nvPr>
            <p:ph type="pic" sz="quarter" idx="45"/>
          </p:nvPr>
        </p:nvSpPr>
        <p:spPr>
          <a:xfrm>
            <a:off x="14956260" y="7193763"/>
            <a:ext cx="6601968" cy="3081528"/>
          </a:xfrm>
          <a:prstGeom prst="rect">
            <a:avLst/>
          </a:prstGeom>
        </p:spPr>
        <p:txBody>
          <a:bodyPr/>
          <a:lstStyle>
            <a:lvl1pPr marL="0" indent="0">
              <a:spcBef>
                <a:spcPts val="0"/>
              </a:spcBef>
              <a:spcAft>
                <a:spcPts val="0"/>
              </a:spcAft>
              <a:buNone/>
              <a:defRPr>
                <a:solidFill>
                  <a:schemeClr val="tx2"/>
                </a:solidFill>
              </a:defRPr>
            </a:lvl1pPr>
          </a:lstStyle>
          <a:p>
            <a:endParaRPr lang="en-US"/>
          </a:p>
        </p:txBody>
      </p:sp>
      <p:sp>
        <p:nvSpPr>
          <p:cNvPr id="55" name="Text Placeholder 27">
            <a:extLst>
              <a:ext uri="{FF2B5EF4-FFF2-40B4-BE49-F238E27FC236}">
                <a16:creationId xmlns:a16="http://schemas.microsoft.com/office/drawing/2014/main" id="{54F14028-6815-3412-ADA3-31690809E654}"/>
              </a:ext>
            </a:extLst>
          </p:cNvPr>
          <p:cNvSpPr>
            <a:spLocks noGrp="1"/>
          </p:cNvSpPr>
          <p:nvPr>
            <p:ph type="body" sz="quarter" idx="46"/>
          </p:nvPr>
        </p:nvSpPr>
        <p:spPr>
          <a:xfrm>
            <a:off x="15883138" y="10574818"/>
            <a:ext cx="4748213" cy="461665"/>
          </a:xfrm>
          <a:prstGeom prst="rect">
            <a:avLst/>
          </a:prstGeom>
        </p:spPr>
        <p:txBody>
          <a:bodyPr lIns="0" tIns="0" rIns="0" bIns="0" anchor="b">
            <a:noAutofit/>
          </a:bodyPr>
          <a:lstStyle>
            <a:lvl1pPr marL="0" indent="0" algn="ctr">
              <a:spcBef>
                <a:spcPts val="0"/>
              </a:spcBef>
              <a:spcAft>
                <a:spcPts val="0"/>
              </a:spcAft>
              <a:buFont typeface="Arial" panose="020B0604020202020204" pitchFamily="34" charset="0"/>
              <a:buNone/>
              <a:defRPr sz="2400" b="1">
                <a:solidFill>
                  <a:schemeClr val="accent1"/>
                </a:solidFill>
              </a:defRPr>
            </a:lvl1pPr>
          </a:lstStyle>
          <a:p>
            <a:pPr lvl="0"/>
            <a:r>
              <a:rPr lang="en-US" dirty="0"/>
              <a:t>Click to edit Master text styles</a:t>
            </a:r>
          </a:p>
        </p:txBody>
      </p:sp>
      <p:sp>
        <p:nvSpPr>
          <p:cNvPr id="56" name="Text Placeholder 13">
            <a:extLst>
              <a:ext uri="{FF2B5EF4-FFF2-40B4-BE49-F238E27FC236}">
                <a16:creationId xmlns:a16="http://schemas.microsoft.com/office/drawing/2014/main" id="{4924FC3B-788A-DBB4-945F-99625DEF75D0}"/>
              </a:ext>
            </a:extLst>
          </p:cNvPr>
          <p:cNvSpPr>
            <a:spLocks noGrp="1"/>
          </p:cNvSpPr>
          <p:nvPr>
            <p:ph type="body" sz="quarter" idx="47" hasCustomPrompt="1"/>
          </p:nvPr>
        </p:nvSpPr>
        <p:spPr>
          <a:xfrm>
            <a:off x="14956260" y="11228741"/>
            <a:ext cx="6601968" cy="4366830"/>
          </a:xfrm>
          <a:prstGeom prst="rect">
            <a:avLst/>
          </a:prstGeom>
          <a:noFill/>
        </p:spPr>
        <p:txBody>
          <a:bodyPr wrap="square" lIns="0" tIns="0" rIns="0" bIns="0">
            <a:noAutofit/>
          </a:bodyPr>
          <a:lstStyle>
            <a:lvl1pPr>
              <a:spcAft>
                <a:spcPts val="600"/>
              </a:spcAft>
              <a:defRPr lang="en-US" sz="2200" b="0" dirty="0">
                <a:solidFill>
                  <a:schemeClr val="tx2"/>
                </a:solidFill>
              </a:defRPr>
            </a:lvl1pPr>
          </a:lstStyle>
          <a:p>
            <a:pPr marL="274638" lvl="0" indent="-274638" defTabSz="2507527">
              <a:spcBef>
                <a:spcPts val="0"/>
              </a:spcBef>
              <a:spcAft>
                <a:spcPts val="1000"/>
              </a:spcAft>
            </a:pPr>
            <a:r>
              <a:rPr lang="en-US" dirty="0"/>
              <a:t>Type in or paste your text here</a:t>
            </a:r>
          </a:p>
        </p:txBody>
      </p:sp>
      <p:sp>
        <p:nvSpPr>
          <p:cNvPr id="57" name="Text Placeholder 27">
            <a:extLst>
              <a:ext uri="{FF2B5EF4-FFF2-40B4-BE49-F238E27FC236}">
                <a16:creationId xmlns:a16="http://schemas.microsoft.com/office/drawing/2014/main" id="{6809A571-8A84-A012-C14C-3B6308360971}"/>
              </a:ext>
            </a:extLst>
          </p:cNvPr>
          <p:cNvSpPr>
            <a:spLocks noGrp="1"/>
          </p:cNvSpPr>
          <p:nvPr>
            <p:ph type="body" sz="quarter" idx="48" hasCustomPrompt="1"/>
          </p:nvPr>
        </p:nvSpPr>
        <p:spPr>
          <a:xfrm>
            <a:off x="23125899" y="9326451"/>
            <a:ext cx="4748213" cy="461665"/>
          </a:xfrm>
          <a:prstGeom prst="rect">
            <a:avLst/>
          </a:prstGeom>
        </p:spPr>
        <p:txBody>
          <a:bodyPr lIns="0" tIns="0" rIns="0" bIns="0" anchor="b">
            <a:noAutofit/>
          </a:bodyPr>
          <a:lstStyle>
            <a:lvl1pPr marL="0" indent="0" algn="ctr">
              <a:buNone/>
              <a:defRPr lang="en-US" sz="2400" b="1" dirty="0" smtClean="0">
                <a:solidFill>
                  <a:schemeClr val="accent1"/>
                </a:solidFill>
              </a:defRPr>
            </a:lvl1pPr>
          </a:lstStyle>
          <a:p>
            <a:pPr marL="316108" lvl="0" indent="-316108" algn="ctr">
              <a:spcBef>
                <a:spcPts val="0"/>
              </a:spcBef>
              <a:spcAft>
                <a:spcPts val="0"/>
              </a:spcAft>
            </a:pPr>
            <a:r>
              <a:rPr lang="en-US" dirty="0"/>
              <a:t>Click to edit (</a:t>
            </a:r>
            <a:r>
              <a:rPr lang="en-US" dirty="0">
                <a:effectLst/>
                <a:latin typeface="Calibri" panose="020F0502020204030204" pitchFamily="34" charset="0"/>
              </a:rPr>
              <a:t>REFERENCES)</a:t>
            </a:r>
            <a:endParaRPr lang="en-US" dirty="0"/>
          </a:p>
        </p:txBody>
      </p:sp>
      <p:sp>
        <p:nvSpPr>
          <p:cNvPr id="58" name="Text Placeholder 13">
            <a:extLst>
              <a:ext uri="{FF2B5EF4-FFF2-40B4-BE49-F238E27FC236}">
                <a16:creationId xmlns:a16="http://schemas.microsoft.com/office/drawing/2014/main" id="{6E6C2156-B549-2E76-CB93-EEDA40492156}"/>
              </a:ext>
            </a:extLst>
          </p:cNvPr>
          <p:cNvSpPr>
            <a:spLocks noGrp="1"/>
          </p:cNvSpPr>
          <p:nvPr>
            <p:ph type="body" sz="quarter" idx="49" hasCustomPrompt="1"/>
          </p:nvPr>
        </p:nvSpPr>
        <p:spPr>
          <a:xfrm>
            <a:off x="22199021" y="9991180"/>
            <a:ext cx="6601968" cy="2930940"/>
          </a:xfrm>
          <a:prstGeom prst="rect">
            <a:avLst/>
          </a:prstGeom>
          <a:noFill/>
        </p:spPr>
        <p:txBody>
          <a:bodyPr wrap="square" lIns="0" tIns="0" rIns="0" bIns="0">
            <a:noAutofit/>
          </a:bodyPr>
          <a:lstStyle>
            <a:lvl1pPr marL="228600" indent="-228600">
              <a:spcAft>
                <a:spcPts val="600"/>
              </a:spcAft>
              <a:defRPr lang="en-US" sz="1600" b="0" dirty="0">
                <a:solidFill>
                  <a:schemeClr val="tx2"/>
                </a:solidFill>
              </a:defRPr>
            </a:lvl1pPr>
          </a:lstStyle>
          <a:p>
            <a:pPr marL="274638" lvl="0" indent="-274638" defTabSz="2507527">
              <a:spcBef>
                <a:spcPts val="0"/>
              </a:spcBef>
              <a:spcAft>
                <a:spcPts val="1000"/>
              </a:spcAft>
            </a:pPr>
            <a:r>
              <a:rPr lang="en-US" dirty="0"/>
              <a:t>Type in or paste your text here</a:t>
            </a:r>
          </a:p>
        </p:txBody>
      </p:sp>
      <p:sp>
        <p:nvSpPr>
          <p:cNvPr id="59" name="Text Placeholder 27">
            <a:extLst>
              <a:ext uri="{FF2B5EF4-FFF2-40B4-BE49-F238E27FC236}">
                <a16:creationId xmlns:a16="http://schemas.microsoft.com/office/drawing/2014/main" id="{3EABC08D-5FCA-4D80-96FA-1D73F537DBA2}"/>
              </a:ext>
            </a:extLst>
          </p:cNvPr>
          <p:cNvSpPr>
            <a:spLocks noGrp="1"/>
          </p:cNvSpPr>
          <p:nvPr>
            <p:ph type="body" sz="quarter" idx="50" hasCustomPrompt="1"/>
          </p:nvPr>
        </p:nvSpPr>
        <p:spPr>
          <a:xfrm>
            <a:off x="22615512" y="13740606"/>
            <a:ext cx="5768988" cy="461665"/>
          </a:xfrm>
          <a:prstGeom prst="rect">
            <a:avLst/>
          </a:prstGeom>
        </p:spPr>
        <p:txBody>
          <a:bodyPr lIns="0" tIns="0" rIns="0" bIns="0" anchor="b">
            <a:noAutofit/>
          </a:bodyPr>
          <a:lstStyle>
            <a:lvl1pPr marL="0" indent="0" algn="ctr">
              <a:spcBef>
                <a:spcPts val="0"/>
              </a:spcBef>
              <a:spcAft>
                <a:spcPts val="0"/>
              </a:spcAft>
              <a:buFont typeface="Arial" panose="020B0604020202020204" pitchFamily="34" charset="0"/>
              <a:buNone/>
              <a:defRPr sz="2400" b="1">
                <a:solidFill>
                  <a:schemeClr val="accent1"/>
                </a:solidFill>
              </a:defRPr>
            </a:lvl1pPr>
          </a:lstStyle>
          <a:p>
            <a:pPr lvl="0"/>
            <a:r>
              <a:rPr lang="en-US" dirty="0"/>
              <a:t>Click to edit</a:t>
            </a:r>
            <a:br>
              <a:rPr lang="en-US" dirty="0"/>
            </a:br>
            <a:r>
              <a:rPr lang="en-US" dirty="0"/>
              <a:t>(ACKNOWLEDGEMENTS or  CONTACT</a:t>
            </a:r>
          </a:p>
        </p:txBody>
      </p:sp>
      <p:sp>
        <p:nvSpPr>
          <p:cNvPr id="60" name="Text Placeholder 13">
            <a:extLst>
              <a:ext uri="{FF2B5EF4-FFF2-40B4-BE49-F238E27FC236}">
                <a16:creationId xmlns:a16="http://schemas.microsoft.com/office/drawing/2014/main" id="{E3893B66-7D04-1FA5-9556-B70D35689A88}"/>
              </a:ext>
            </a:extLst>
          </p:cNvPr>
          <p:cNvSpPr>
            <a:spLocks noGrp="1"/>
          </p:cNvSpPr>
          <p:nvPr>
            <p:ph type="body" sz="quarter" idx="51" hasCustomPrompt="1"/>
          </p:nvPr>
        </p:nvSpPr>
        <p:spPr>
          <a:xfrm>
            <a:off x="22199021" y="14405335"/>
            <a:ext cx="6601968" cy="680938"/>
          </a:xfrm>
          <a:prstGeom prst="rect">
            <a:avLst/>
          </a:prstGeom>
          <a:noFill/>
        </p:spPr>
        <p:txBody>
          <a:bodyPr wrap="square" lIns="0" tIns="0" rIns="0" bIns="0">
            <a:noAutofit/>
          </a:bodyPr>
          <a:lstStyle>
            <a:lvl1pPr marL="0" indent="0">
              <a:spcBef>
                <a:spcPts val="0"/>
              </a:spcBef>
              <a:spcAft>
                <a:spcPts val="0"/>
              </a:spcAft>
              <a:buNone/>
              <a:defRPr lang="en-US" sz="1800" b="0" i="1" dirty="0">
                <a:solidFill>
                  <a:schemeClr val="tx2"/>
                </a:solidFill>
              </a:defRPr>
            </a:lvl1pPr>
          </a:lstStyle>
          <a:p>
            <a:pPr marL="316108" lvl="0" indent="-316108" defTabSz="2507527">
              <a:spcAft>
                <a:spcPts val="600"/>
              </a:spcAft>
            </a:pPr>
            <a:r>
              <a:rPr lang="en-US" dirty="0"/>
              <a:t>Type in or paste your text here</a:t>
            </a:r>
          </a:p>
        </p:txBody>
      </p:sp>
      <p:sp>
        <p:nvSpPr>
          <p:cNvPr id="62" name="Text Placeholder 13">
            <a:extLst>
              <a:ext uri="{FF2B5EF4-FFF2-40B4-BE49-F238E27FC236}">
                <a16:creationId xmlns:a16="http://schemas.microsoft.com/office/drawing/2014/main" id="{DE574E73-3A58-DE08-6673-3C1A7E5ABC53}"/>
              </a:ext>
            </a:extLst>
          </p:cNvPr>
          <p:cNvSpPr>
            <a:spLocks noGrp="1"/>
          </p:cNvSpPr>
          <p:nvPr>
            <p:ph type="body" sz="quarter" idx="52" hasCustomPrompt="1"/>
          </p:nvPr>
        </p:nvSpPr>
        <p:spPr>
          <a:xfrm>
            <a:off x="22199021" y="15150837"/>
            <a:ext cx="6601968" cy="680938"/>
          </a:xfrm>
          <a:prstGeom prst="rect">
            <a:avLst/>
          </a:prstGeom>
          <a:noFill/>
        </p:spPr>
        <p:txBody>
          <a:bodyPr wrap="square" lIns="0" tIns="0" rIns="0" bIns="0">
            <a:noAutofit/>
          </a:bodyPr>
          <a:lstStyle>
            <a:lvl1pPr marL="0" indent="0">
              <a:spcBef>
                <a:spcPts val="0"/>
              </a:spcBef>
              <a:spcAft>
                <a:spcPts val="0"/>
              </a:spcAft>
              <a:buNone/>
              <a:defRPr lang="en-US" sz="1800" b="0" i="0" dirty="0">
                <a:solidFill>
                  <a:schemeClr val="tx2"/>
                </a:solidFill>
              </a:defRPr>
            </a:lvl1pPr>
          </a:lstStyle>
          <a:p>
            <a:pPr marL="316108" lvl="0" indent="-316108" defTabSz="2507527">
              <a:spcAft>
                <a:spcPts val="600"/>
              </a:spcAft>
            </a:pPr>
            <a:r>
              <a:rPr lang="en-US" dirty="0"/>
              <a:t>Type in or paste your text here</a:t>
            </a:r>
          </a:p>
        </p:txBody>
      </p:sp>
      <p:pic>
        <p:nvPicPr>
          <p:cNvPr id="5" name="Picture 4">
            <a:extLst>
              <a:ext uri="{FF2B5EF4-FFF2-40B4-BE49-F238E27FC236}">
                <a16:creationId xmlns:a16="http://schemas.microsoft.com/office/drawing/2014/main" id="{104E4495-2D7D-8E71-5FDF-E59311A4576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6032543" y="266484"/>
            <a:ext cx="2883764" cy="720941"/>
          </a:xfrm>
          <a:prstGeom prst="rect">
            <a:avLst/>
          </a:prstGeom>
        </p:spPr>
      </p:pic>
    </p:spTree>
  </p:cSld>
  <p:clrMapOvr>
    <a:masterClrMapping/>
  </p:clrMapOvr>
  <p:extLst>
    <p:ext uri="{DCECCB84-F9BA-43D5-87BE-67443E8EF086}">
      <p15:sldGuideLst xmlns:p15="http://schemas.microsoft.com/office/powerpoint/2012/main">
        <p15:guide id="1" orient="horz" pos="1680" userDrawn="1">
          <p15:clr>
            <a:srgbClr val="FBAE40"/>
          </p15:clr>
        </p15:guide>
        <p15:guide id="2" pos="154" userDrawn="1">
          <p15:clr>
            <a:srgbClr val="FBAE40"/>
          </p15:clr>
        </p15:guide>
        <p15:guide id="3" orient="horz" pos="10104" userDrawn="1">
          <p15:clr>
            <a:srgbClr val="FBAE40"/>
          </p15:clr>
        </p15:guide>
        <p15:guide id="4" pos="4557" userDrawn="1">
          <p15:clr>
            <a:srgbClr val="FBAE40"/>
          </p15:clr>
        </p15:guide>
        <p15:guide id="5" pos="4736" userDrawn="1">
          <p15:clr>
            <a:srgbClr val="FBAE40"/>
          </p15:clr>
        </p15:guide>
        <p15:guide id="6" pos="9139" userDrawn="1">
          <p15:clr>
            <a:srgbClr val="FBAE40"/>
          </p15:clr>
        </p15:guide>
        <p15:guide id="7" pos="9293" userDrawn="1">
          <p15:clr>
            <a:srgbClr val="FBAE40"/>
          </p15:clr>
        </p15:guide>
        <p15:guide id="8" pos="13696" userDrawn="1">
          <p15:clr>
            <a:srgbClr val="FBAE40"/>
          </p15:clr>
        </p15:guide>
        <p15:guide id="9" pos="13875" userDrawn="1">
          <p15:clr>
            <a:srgbClr val="FBAE40"/>
          </p15:clr>
        </p15:guide>
        <p15:guide id="10" pos="1827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Custom Layout">
    <p:spTree>
      <p:nvGrpSpPr>
        <p:cNvPr id="1" name=""/>
        <p:cNvGrpSpPr/>
        <p:nvPr/>
      </p:nvGrpSpPr>
      <p:grpSpPr>
        <a:xfrm>
          <a:off x="0" y="0"/>
          <a:ext cx="0" cy="0"/>
          <a:chOff x="0" y="0"/>
          <a:chExt cx="0" cy="0"/>
        </a:xfrm>
      </p:grpSpPr>
      <p:sp>
        <p:nvSpPr>
          <p:cNvPr id="6" name="Text Placeholder 17">
            <a:extLst>
              <a:ext uri="{FF2B5EF4-FFF2-40B4-BE49-F238E27FC236}">
                <a16:creationId xmlns:a16="http://schemas.microsoft.com/office/drawing/2014/main" id="{CB461D9D-EE78-4D50-3ED4-D5EDE4AE0E3D}"/>
              </a:ext>
            </a:extLst>
          </p:cNvPr>
          <p:cNvSpPr>
            <a:spLocks noGrp="1"/>
          </p:cNvSpPr>
          <p:nvPr>
            <p:ph type="body" sz="quarter" idx="12" hasCustomPrompt="1"/>
          </p:nvPr>
        </p:nvSpPr>
        <p:spPr>
          <a:xfrm>
            <a:off x="3393440" y="207634"/>
            <a:ext cx="22473920" cy="814518"/>
          </a:xfrm>
          <a:prstGeom prst="rect">
            <a:avLst/>
          </a:prstGeom>
        </p:spPr>
        <p:txBody>
          <a:bodyPr wrap="square">
            <a:spAutoFit/>
          </a:bodyPr>
          <a:lstStyle>
            <a:lvl1pPr marL="0" indent="0" algn="ctr">
              <a:buNone/>
              <a:defRPr sz="4600" b="1" i="0">
                <a:solidFill>
                  <a:schemeClr val="bg1"/>
                </a:solidFill>
                <a:latin typeface="+mj-lt"/>
                <a:cs typeface="Arial" panose="020B0604020202020204" pitchFamily="34" charset="0"/>
              </a:defRPr>
            </a:lvl1pPr>
            <a:lvl2pPr marL="0" indent="0">
              <a:buNone/>
              <a:defRPr b="0" i="0">
                <a:latin typeface="Arial Narrow" panose="020B0604020202020204" pitchFamily="34" charset="0"/>
                <a:cs typeface="Arial Narrow" panose="020B0604020202020204" pitchFamily="34" charset="0"/>
              </a:defRPr>
            </a:lvl2pPr>
            <a:lvl3pPr marL="0" indent="0">
              <a:buNone/>
              <a:defRPr b="0" i="0">
                <a:latin typeface="Arial Narrow" panose="020B0604020202020204" pitchFamily="34" charset="0"/>
                <a:cs typeface="Arial Narrow" panose="020B0604020202020204" pitchFamily="34" charset="0"/>
              </a:defRPr>
            </a:lvl3pPr>
            <a:lvl4pPr marL="0" indent="0">
              <a:buNone/>
              <a:defRPr b="0" i="0">
                <a:latin typeface="Arial Narrow" panose="020B0604020202020204" pitchFamily="34" charset="0"/>
                <a:cs typeface="Arial Narrow" panose="020B0604020202020204" pitchFamily="34" charset="0"/>
              </a:defRPr>
            </a:lvl4pPr>
            <a:lvl5pPr marL="0" indent="0">
              <a:buNone/>
              <a:defRPr b="0" i="0">
                <a:latin typeface="Arial Narrow" panose="020B0604020202020204" pitchFamily="34" charset="0"/>
                <a:cs typeface="Arial Narrow" panose="020B0604020202020204" pitchFamily="34" charset="0"/>
              </a:defRPr>
            </a:lvl5pPr>
          </a:lstStyle>
          <a:p>
            <a:pPr lvl="0"/>
            <a:r>
              <a:rPr lang="en-US" dirty="0"/>
              <a:t>Poster presentation title</a:t>
            </a:r>
          </a:p>
        </p:txBody>
      </p:sp>
    </p:spTree>
    <p:extLst>
      <p:ext uri="{BB962C8B-B14F-4D97-AF65-F5344CB8AC3E}">
        <p14:creationId xmlns:p14="http://schemas.microsoft.com/office/powerpoint/2010/main" val="2591628697"/>
      </p:ext>
    </p:extLst>
  </p:cSld>
  <p:clrMapOvr>
    <a:masterClrMapping/>
  </p:clrMapOvr>
  <p:extLst>
    <p:ext uri="{DCECCB84-F9BA-43D5-87BE-67443E8EF086}">
      <p15:sldGuideLst xmlns:p15="http://schemas.microsoft.com/office/powerpoint/2012/main">
        <p15:guide id="1" orient="horz" pos="1691" userDrawn="1">
          <p15:clr>
            <a:srgbClr val="FBAE40"/>
          </p15:clr>
        </p15:guide>
        <p15:guide id="2" pos="192" userDrawn="1">
          <p15:clr>
            <a:srgbClr val="FBAE40"/>
          </p15:clr>
        </p15:guide>
        <p15:guide id="3" pos="18240" userDrawn="1">
          <p15:clr>
            <a:srgbClr val="FBAE40"/>
          </p15:clr>
        </p15:guide>
        <p15:guide id="4" orient="horz" pos="10108" userDrawn="1">
          <p15:clr>
            <a:srgbClr val="FBAE40"/>
          </p15:clr>
        </p15:guide>
        <p15:guide id="5" orient="horz" pos="5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hyperlink" Target="https://www.posterpresentations.com/how-to-change-the-research-poster-template-colors.html" TargetMode="External"/><Relationship Id="rId13" Type="http://schemas.openxmlformats.org/officeDocument/2006/relationships/image" Target="../media/image8.png"/><Relationship Id="rId3" Type="http://schemas.openxmlformats.org/officeDocument/2006/relationships/theme" Target="../theme/theme1.xml"/><Relationship Id="rId7" Type="http://schemas.openxmlformats.org/officeDocument/2006/relationships/image" Target="../media/image4.png"/><Relationship Id="rId12" Type="http://schemas.openxmlformats.org/officeDocument/2006/relationships/hyperlink" Target="https://www.posterpresentations.com/research"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5" Type="http://schemas.openxmlformats.org/officeDocument/2006/relationships/image" Target="../media/image2.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79000">
              <a:schemeClr val="accent1">
                <a:lumMod val="20000"/>
                <a:lumOff val="80000"/>
              </a:schemeClr>
            </a:gs>
            <a:gs pos="9900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10" name="Rectangle 36">
            <a:extLst>
              <a:ext uri="{FF2B5EF4-FFF2-40B4-BE49-F238E27FC236}">
                <a16:creationId xmlns:a16="http://schemas.microsoft.com/office/drawing/2014/main" id="{B82F2237-BAB6-704C-82F3-FA64CC22DF29}"/>
              </a:ext>
            </a:extLst>
          </p:cNvPr>
          <p:cNvSpPr>
            <a:spLocks noChangeArrowheads="1"/>
          </p:cNvSpPr>
          <p:nvPr userDrawn="1"/>
        </p:nvSpPr>
        <p:spPr bwMode="auto">
          <a:xfrm>
            <a:off x="0" y="0"/>
            <a:ext cx="29260800" cy="2400300"/>
          </a:xfrm>
          <a:prstGeom prst="rect">
            <a:avLst/>
          </a:prstGeom>
          <a:solidFill>
            <a:schemeClr val="accent1"/>
          </a:solidFill>
        </p:spPr>
        <p:txBody>
          <a:bodyPr wrap="square" lIns="548640" tIns="45720" rIns="365760" bIns="45720" anchor="ctr">
            <a:noAutofit/>
          </a:bodyPr>
          <a:lstStyle/>
          <a:p>
            <a:pPr lvl="0" defTabSz="914400"/>
            <a:endParaRPr kumimoji="0" lang="en-US" sz="1600" b="0" i="0" u="none" strike="noStrike" cap="none" spc="0" normalizeH="0" baseline="0" dirty="0">
              <a:ln>
                <a:noFill/>
              </a:ln>
              <a:solidFill>
                <a:schemeClr val="bg1"/>
              </a:solidFill>
              <a:effectLst/>
              <a:uLnTx/>
              <a:uFillTx/>
              <a:ea typeface="+mj-ea"/>
              <a:cs typeface="+mj-cs"/>
            </a:endParaRPr>
          </a:p>
        </p:txBody>
      </p:sp>
      <p:sp>
        <p:nvSpPr>
          <p:cNvPr id="12" name="Text Box 14">
            <a:extLst>
              <a:ext uri="{FF2B5EF4-FFF2-40B4-BE49-F238E27FC236}">
                <a16:creationId xmlns:a16="http://schemas.microsoft.com/office/drawing/2014/main" id="{4FAAEDB7-9BBE-8D43-950B-E1D906765494}"/>
              </a:ext>
            </a:extLst>
          </p:cNvPr>
          <p:cNvSpPr txBox="1">
            <a:spLocks noChangeArrowheads="1"/>
          </p:cNvSpPr>
          <p:nvPr userDrawn="1"/>
        </p:nvSpPr>
        <p:spPr bwMode="auto">
          <a:xfrm>
            <a:off x="481258" y="16138815"/>
            <a:ext cx="1397001" cy="166783"/>
          </a:xfrm>
          <a:prstGeom prst="rect">
            <a:avLst/>
          </a:prstGeom>
          <a:noFill/>
          <a:ln w="9525">
            <a:noFill/>
            <a:miter lim="800000"/>
            <a:headEnd/>
            <a:tailEnd/>
          </a:ln>
          <a:effectLst/>
        </p:spPr>
        <p:txBody>
          <a:bodyPr wrap="square" lIns="37858" tIns="18926" rIns="37858" bIns="18926">
            <a:spAutoFit/>
          </a:bodyPr>
          <a:lstStyle/>
          <a:p>
            <a:pPr eaLnBrk="0" hangingPunct="0">
              <a:lnSpc>
                <a:spcPct val="65000"/>
              </a:lnSpc>
              <a:spcBef>
                <a:spcPct val="50000"/>
              </a:spcBef>
              <a:defRPr/>
            </a:pPr>
            <a:r>
              <a:rPr lang="en-US" sz="320" b="1" dirty="0">
                <a:solidFill>
                  <a:schemeClr val="bg1">
                    <a:lumMod val="75000"/>
                  </a:schemeClr>
                </a:solidFill>
                <a:latin typeface="Arial" charset="0"/>
              </a:rPr>
              <a:t>RESEARCH POSTER PRESENTATION TEMPLATE © 2019</a:t>
            </a:r>
          </a:p>
          <a:p>
            <a:pPr eaLnBrk="0" hangingPunct="0">
              <a:lnSpc>
                <a:spcPct val="65000"/>
              </a:lnSpc>
              <a:spcBef>
                <a:spcPct val="50000"/>
              </a:spcBef>
              <a:defRPr/>
            </a:pPr>
            <a:r>
              <a:rPr lang="en-US" sz="533" b="1" dirty="0">
                <a:solidFill>
                  <a:schemeClr val="bg1">
                    <a:lumMod val="75000"/>
                  </a:schemeClr>
                </a:solidFill>
                <a:latin typeface="Arial" charset="0"/>
              </a:rPr>
              <a:t>www.PosterPresentations.com</a:t>
            </a:r>
          </a:p>
        </p:txBody>
      </p:sp>
      <p:sp>
        <p:nvSpPr>
          <p:cNvPr id="13" name="Rounded Rectangle 12">
            <a:extLst>
              <a:ext uri="{FF2B5EF4-FFF2-40B4-BE49-F238E27FC236}">
                <a16:creationId xmlns:a16="http://schemas.microsoft.com/office/drawing/2014/main" id="{D485C5EC-23A0-7D40-81CB-4F3ADD296005}"/>
              </a:ext>
            </a:extLst>
          </p:cNvPr>
          <p:cNvSpPr/>
          <p:nvPr userDrawn="1"/>
        </p:nvSpPr>
        <p:spPr>
          <a:xfrm>
            <a:off x="261255" y="2682735"/>
            <a:ext cx="6991243" cy="13368338"/>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cxnSp>
        <p:nvCxnSpPr>
          <p:cNvPr id="34" name="Straight Connector 33">
            <a:extLst>
              <a:ext uri="{FF2B5EF4-FFF2-40B4-BE49-F238E27FC236}">
                <a16:creationId xmlns:a16="http://schemas.microsoft.com/office/drawing/2014/main" id="{457BE808-A53B-994E-80E2-9E761219D543}"/>
              </a:ext>
            </a:extLst>
          </p:cNvPr>
          <p:cNvCxnSpPr>
            <a:cxnSpLocks/>
          </p:cNvCxnSpPr>
          <p:nvPr userDrawn="1"/>
        </p:nvCxnSpPr>
        <p:spPr>
          <a:xfrm>
            <a:off x="0" y="2407349"/>
            <a:ext cx="29260800" cy="0"/>
          </a:xfrm>
          <a:prstGeom prst="line">
            <a:avLst/>
          </a:pr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ounded Rectangle 15">
            <a:extLst>
              <a:ext uri="{FF2B5EF4-FFF2-40B4-BE49-F238E27FC236}">
                <a16:creationId xmlns:a16="http://schemas.microsoft.com/office/drawing/2014/main" id="{12682DA0-9CCF-EF4B-8677-380B0751B423}"/>
              </a:ext>
            </a:extLst>
          </p:cNvPr>
          <p:cNvSpPr/>
          <p:nvPr userDrawn="1"/>
        </p:nvSpPr>
        <p:spPr>
          <a:xfrm>
            <a:off x="7510272" y="2687928"/>
            <a:ext cx="6991242" cy="13363143"/>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7" name="Rounded Rectangle 16">
            <a:extLst>
              <a:ext uri="{FF2B5EF4-FFF2-40B4-BE49-F238E27FC236}">
                <a16:creationId xmlns:a16="http://schemas.microsoft.com/office/drawing/2014/main" id="{D0ACBDFA-3EF8-044B-8D44-7BAE9EFDAB71}"/>
              </a:ext>
            </a:extLst>
          </p:cNvPr>
          <p:cNvSpPr/>
          <p:nvPr userDrawn="1"/>
        </p:nvSpPr>
        <p:spPr>
          <a:xfrm>
            <a:off x="14759287" y="2687927"/>
            <a:ext cx="6991242" cy="13363142"/>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sp>
        <p:nvSpPr>
          <p:cNvPr id="18" name="Rounded Rectangle 17">
            <a:extLst>
              <a:ext uri="{FF2B5EF4-FFF2-40B4-BE49-F238E27FC236}">
                <a16:creationId xmlns:a16="http://schemas.microsoft.com/office/drawing/2014/main" id="{61B1F6FD-800A-7D49-B26F-452110B9E7F4}"/>
              </a:ext>
            </a:extLst>
          </p:cNvPr>
          <p:cNvSpPr/>
          <p:nvPr userDrawn="1"/>
        </p:nvSpPr>
        <p:spPr>
          <a:xfrm>
            <a:off x="22006343" y="2687928"/>
            <a:ext cx="6991242" cy="13363139"/>
          </a:xfrm>
          <a:prstGeom prst="roundRect">
            <a:avLst>
              <a:gd name="adj" fmla="val 1996"/>
            </a:avLst>
          </a:prstGeom>
          <a:gradFill>
            <a:gsLst>
              <a:gs pos="0">
                <a:schemeClr val="accent1">
                  <a:lumMod val="5000"/>
                  <a:lumOff val="95000"/>
                </a:schemeClr>
              </a:gs>
              <a:gs pos="100000">
                <a:schemeClr val="accent1">
                  <a:lumMod val="10000"/>
                  <a:lumOff val="90000"/>
                </a:schemeClr>
              </a:gs>
            </a:gsLst>
            <a:lin ang="5400000" scaled="1"/>
          </a:gradFill>
          <a:ln w="3175">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38"/>
          </a:p>
        </p:txBody>
      </p:sp>
      <p:graphicFrame>
        <p:nvGraphicFramePr>
          <p:cNvPr id="11" name="Table 10">
            <a:extLst>
              <a:ext uri="{FF2B5EF4-FFF2-40B4-BE49-F238E27FC236}">
                <a16:creationId xmlns:a16="http://schemas.microsoft.com/office/drawing/2014/main" id="{DAAA4647-2EC0-AE42-AFBF-8976B34616D4}"/>
              </a:ext>
            </a:extLst>
          </p:cNvPr>
          <p:cNvGraphicFramePr>
            <a:graphicFrameLocks noGrp="1"/>
          </p:cNvGraphicFramePr>
          <p:nvPr userDrawn="1">
            <p:extLst>
              <p:ext uri="{D42A27DB-BD31-4B8C-83A1-F6EECF244321}">
                <p14:modId xmlns:p14="http://schemas.microsoft.com/office/powerpoint/2010/main" val="1023419766"/>
              </p:ext>
            </p:extLst>
          </p:nvPr>
        </p:nvGraphicFramePr>
        <p:xfrm>
          <a:off x="-5980711" y="48126"/>
          <a:ext cx="5621803" cy="16470768"/>
        </p:xfrm>
        <a:graphic>
          <a:graphicData uri="http://schemas.openxmlformats.org/drawingml/2006/table">
            <a:tbl>
              <a:tblPr firstRow="1" bandRow="1">
                <a:tableStyleId>{5C22544A-7EE6-4342-B048-85BDC9FD1C3A}</a:tableStyleId>
              </a:tblPr>
              <a:tblGrid>
                <a:gridCol w="2410585">
                  <a:extLst>
                    <a:ext uri="{9D8B030D-6E8A-4147-A177-3AD203B41FA5}">
                      <a16:colId xmlns:a16="http://schemas.microsoft.com/office/drawing/2014/main" val="20000"/>
                    </a:ext>
                  </a:extLst>
                </a:gridCol>
                <a:gridCol w="3211218">
                  <a:extLst>
                    <a:ext uri="{9D8B030D-6E8A-4147-A177-3AD203B41FA5}">
                      <a16:colId xmlns:a16="http://schemas.microsoft.com/office/drawing/2014/main" val="20001"/>
                    </a:ext>
                  </a:extLst>
                </a:gridCol>
              </a:tblGrid>
              <a:tr h="66872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1900" b="0" spc="600" dirty="0">
                          <a:solidFill>
                            <a:srgbClr val="1F3A4E"/>
                          </a:solidFill>
                          <a:latin typeface="Arial Black" panose="020B0A04020102020204" pitchFamily="34" charset="0"/>
                        </a:rPr>
                        <a:t>QUICK START GUIDE</a:t>
                      </a:r>
                      <a:br>
                        <a:rPr lang="en-US" sz="1900" b="0" spc="600" dirty="0">
                          <a:solidFill>
                            <a:srgbClr val="1F3A4E"/>
                          </a:solidFill>
                          <a:latin typeface="Arial Black" panose="020B0A04020102020204" pitchFamily="34" charset="0"/>
                        </a:rPr>
                      </a:br>
                      <a:r>
                        <a:rPr lang="en-US" sz="1400" b="1" spc="0" dirty="0">
                          <a:solidFill>
                            <a:srgbClr val="FF0000"/>
                          </a:solidFill>
                          <a:latin typeface="Trebuchet MS" pitchFamily="34" charset="0"/>
                        </a:rPr>
                        <a:t>(THIS SIDEBAR WILL NOT PRINT)</a:t>
                      </a:r>
                      <a:endParaRPr lang="en-US" sz="1900" b="1" spc="600" dirty="0">
                        <a:solidFill>
                          <a:schemeClr val="bg1"/>
                        </a:solidFill>
                        <a:latin typeface="Trebuchet MS" pitchFamily="34" charset="0"/>
                      </a:endParaRPr>
                    </a:p>
                  </a:txBody>
                  <a:tcPr marL="71080" marR="71080" marT="35540" marB="3554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2116496">
                <a:tc gridSpan="2">
                  <a:txBody>
                    <a:bodyPr/>
                    <a:lstStyle/>
                    <a:p>
                      <a:pPr defTabSz="3765639"/>
                      <a:r>
                        <a:rPr lang="en-US" sz="1000" i="0" dirty="0">
                          <a:solidFill>
                            <a:srgbClr val="D9D9D9"/>
                          </a:solidFill>
                          <a:latin typeface="Arial"/>
                          <a:cs typeface="Arial"/>
                        </a:rPr>
                        <a:t>This PowerPoint template produces a </a:t>
                      </a:r>
                      <a:r>
                        <a:rPr lang="en-US" sz="1200" i="0" dirty="0">
                          <a:solidFill>
                            <a:srgbClr val="FFC000"/>
                          </a:solidFill>
                          <a:latin typeface="Arial"/>
                          <a:cs typeface="Arial"/>
                        </a:rPr>
                        <a:t>wide screen size (16:9 Ratio) virtual </a:t>
                      </a:r>
                      <a:r>
                        <a:rPr lang="en-US" sz="1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000" i="0" dirty="0">
                          <a:solidFill>
                            <a:srgbClr val="FFC000"/>
                          </a:solidFill>
                          <a:latin typeface="Arial"/>
                          <a:cs typeface="Arial"/>
                        </a:rPr>
                        <a:t>PosterPresentations.com</a:t>
                      </a:r>
                      <a:r>
                        <a:rPr lang="en-US" sz="1000" i="0" dirty="0">
                          <a:solidFill>
                            <a:srgbClr val="D9D9D9"/>
                          </a:solidFill>
                          <a:latin typeface="Arial"/>
                          <a:cs typeface="Arial"/>
                        </a:rPr>
                        <a:t> and click on the </a:t>
                      </a:r>
                      <a:r>
                        <a:rPr lang="en-US" sz="1000" i="0" dirty="0">
                          <a:solidFill>
                            <a:srgbClr val="FFC000"/>
                          </a:solidFill>
                          <a:latin typeface="Arial"/>
                          <a:cs typeface="Arial"/>
                        </a:rPr>
                        <a:t>HELP DESK</a:t>
                      </a:r>
                      <a:r>
                        <a:rPr lang="en-US" sz="1000" i="0" baseline="0" dirty="0">
                          <a:solidFill>
                            <a:srgbClr val="D9D9D9"/>
                          </a:solidFill>
                          <a:latin typeface="Arial"/>
                          <a:cs typeface="Arial"/>
                        </a:rPr>
                        <a:t> </a:t>
                      </a:r>
                      <a:r>
                        <a:rPr lang="en-US" sz="1000" i="0" dirty="0">
                          <a:solidFill>
                            <a:srgbClr val="D9D9D9"/>
                          </a:solidFill>
                          <a:latin typeface="Arial"/>
                          <a:cs typeface="Arial"/>
                        </a:rPr>
                        <a:t>tab.</a:t>
                      </a:r>
                    </a:p>
                    <a:p>
                      <a:pPr defTabSz="3765639"/>
                      <a:endParaRPr lang="en-US" sz="1000" i="0" dirty="0">
                        <a:solidFill>
                          <a:srgbClr val="D9D9D9"/>
                        </a:solidFill>
                        <a:latin typeface="Arial"/>
                        <a:cs typeface="Arial"/>
                      </a:endParaRPr>
                    </a:p>
                    <a:p>
                      <a:pPr defTabSz="3765639"/>
                      <a:r>
                        <a:rPr lang="en-US" sz="1000" i="0" dirty="0">
                          <a:solidFill>
                            <a:srgbClr val="D9D9D9"/>
                          </a:solidFill>
                          <a:latin typeface="Arial"/>
                          <a:cs typeface="Arial"/>
                        </a:rPr>
                        <a:t>To print your poster using our same-day professional printing service, go online to </a:t>
                      </a:r>
                      <a:r>
                        <a:rPr lang="en-US" sz="1000" i="0" dirty="0" err="1">
                          <a:solidFill>
                            <a:srgbClr val="FFC000"/>
                          </a:solidFill>
                          <a:latin typeface="Arial"/>
                          <a:cs typeface="Arial"/>
                        </a:rPr>
                        <a:t>PosterPresentations.com</a:t>
                      </a:r>
                      <a:r>
                        <a:rPr lang="en-US" sz="1000" i="0" dirty="0">
                          <a:solidFill>
                            <a:srgbClr val="D9D9D9"/>
                          </a:solidFill>
                          <a:latin typeface="Arial"/>
                          <a:cs typeface="Arial"/>
                        </a:rPr>
                        <a:t> and click on "</a:t>
                      </a:r>
                      <a:r>
                        <a:rPr lang="en-US" sz="1000" i="0" dirty="0">
                          <a:solidFill>
                            <a:srgbClr val="FFC000"/>
                          </a:solidFill>
                          <a:latin typeface="Arial"/>
                          <a:cs typeface="Arial"/>
                        </a:rPr>
                        <a:t>Order your poster</a:t>
                      </a:r>
                      <a:r>
                        <a:rPr lang="en-US" sz="1000" i="0" dirty="0">
                          <a:solidFill>
                            <a:srgbClr val="D9D9D9"/>
                          </a:solidFill>
                          <a:latin typeface="Arial"/>
                          <a:cs typeface="Arial"/>
                        </a:rPr>
                        <a:t>".</a:t>
                      </a:r>
                      <a:endParaRPr lang="en-US" sz="1000" b="1" dirty="0">
                        <a:solidFill>
                          <a:srgbClr val="D9D9D9"/>
                        </a:solidFill>
                        <a:latin typeface="Arial"/>
                        <a:cs typeface="Arial"/>
                      </a:endParaRPr>
                    </a:p>
                  </a:txBody>
                  <a:tcPr marL="71080" marR="71080" marT="35540" marB="3554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2300540">
                <a:tc>
                  <a:txBody>
                    <a:bodyPr/>
                    <a:lstStyle/>
                    <a:p>
                      <a:pPr algn="ctr"/>
                      <a:endParaRPr lang="en-US" sz="1200" dirty="0">
                        <a:solidFill>
                          <a:srgbClr val="1F3A4E"/>
                        </a:solidFill>
                      </a:endParaRPr>
                    </a:p>
                    <a:p>
                      <a:pPr marL="0" marR="0" indent="0" algn="ctr" defTabSz="5015886"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Arial" panose="020B0604020202020204" pitchFamily="34" charset="0"/>
                          <a:cs typeface="Arial" panose="020B0604020202020204" pitchFamily="34" charset="0"/>
                        </a:rPr>
                        <a:t>This is a template for a </a:t>
                      </a:r>
                    </a:p>
                    <a:p>
                      <a:pPr algn="ctr"/>
                      <a:r>
                        <a:rPr lang="en-US" sz="1200" dirty="0">
                          <a:solidFill>
                            <a:schemeClr val="bg1"/>
                          </a:solidFill>
                          <a:latin typeface="Arial" panose="020B0604020202020204" pitchFamily="34" charset="0"/>
                          <a:cs typeface="Arial" panose="020B0604020202020204" pitchFamily="34" charset="0"/>
                        </a:rPr>
                        <a:t>presentation poster</a:t>
                      </a:r>
                      <a:br>
                        <a:rPr lang="en-US" sz="1200" dirty="0">
                          <a:solidFill>
                            <a:schemeClr val="bg1"/>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Virtual</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Wide Screen</a:t>
                      </a:r>
                      <a:br>
                        <a:rPr lang="en-US" sz="2000" b="1" dirty="0">
                          <a:solidFill>
                            <a:srgbClr val="FFC000"/>
                          </a:solidFill>
                          <a:latin typeface="Arial" panose="020B0604020202020204" pitchFamily="34" charset="0"/>
                          <a:cs typeface="Arial" panose="020B0604020202020204" pitchFamily="34" charset="0"/>
                        </a:rPr>
                      </a:br>
                      <a:r>
                        <a:rPr lang="en-US" sz="2000" b="1" dirty="0">
                          <a:solidFill>
                            <a:srgbClr val="FFC000"/>
                          </a:solidFill>
                          <a:latin typeface="Arial" panose="020B0604020202020204" pitchFamily="34" charset="0"/>
                          <a:cs typeface="Arial" panose="020B0604020202020204" pitchFamily="34" charset="0"/>
                        </a:rPr>
                        <a:t>(16:9 Ratio)</a:t>
                      </a:r>
                      <a:br>
                        <a:rPr lang="en-US" sz="1200" dirty="0">
                          <a:solidFill>
                            <a:schemeClr val="bg1"/>
                          </a:solidFill>
                          <a:latin typeface="Arial" panose="020B0604020202020204" pitchFamily="34" charset="0"/>
                          <a:cs typeface="Arial" panose="020B0604020202020204" pitchFamily="34" charset="0"/>
                        </a:rPr>
                      </a:br>
                      <a:endParaRPr lang="en-US" sz="1200" dirty="0">
                        <a:solidFill>
                          <a:srgbClr val="1F3A4E"/>
                        </a:solidFill>
                      </a:endParaRPr>
                    </a:p>
                  </a:txBody>
                  <a:tcPr marL="52579" marR="52579" marT="23003" marB="23003">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Important: Check the template size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27 tall x 48 wide</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36 tall x 64 wide</a:t>
                      </a:r>
                    </a:p>
                    <a:p>
                      <a:pPr marL="0" marR="0" indent="0" algn="l" defTabSz="4388900" rtl="0" eaLnBrk="1" fontAlgn="auto" latinLnBrk="0" hangingPunct="1">
                        <a:lnSpc>
                          <a:spcPct val="100000"/>
                        </a:lnSpc>
                        <a:spcBef>
                          <a:spcPts val="0"/>
                        </a:spcBef>
                        <a:spcAft>
                          <a:spcPts val="0"/>
                        </a:spcAft>
                        <a:buClrTx/>
                        <a:buSzTx/>
                        <a:buFontTx/>
                        <a:buNone/>
                        <a:tabLst/>
                        <a:defRPr/>
                      </a:pPr>
                      <a:r>
                        <a:rPr lang="en-US" sz="1000" b="0" baseline="0" dirty="0">
                          <a:solidFill>
                            <a:srgbClr val="FFC000"/>
                          </a:solidFill>
                          <a:latin typeface="Arial" panose="020B0604020202020204" pitchFamily="34" charset="0"/>
                          <a:cs typeface="Arial" panose="020B0604020202020204" pitchFamily="34" charset="0"/>
                        </a:rPr>
                        <a:t>45 tall x 80 wide</a:t>
                      </a:r>
                    </a:p>
                  </a:txBody>
                  <a:tcPr marL="105158" marR="52579" marT="69009" marB="23003">
                    <a:solidFill>
                      <a:srgbClr val="010101"/>
                    </a:solidFill>
                  </a:tcPr>
                </a:tc>
                <a:extLst>
                  <a:ext uri="{0D108BD9-81ED-4DB2-BD59-A6C34878D82A}">
                    <a16:rowId xmlns:a16="http://schemas.microsoft.com/office/drawing/2014/main" val="10008"/>
                  </a:ext>
                </a:extLst>
              </a:tr>
              <a:tr h="2157787">
                <a:tc>
                  <a:txBody>
                    <a:bodyPr/>
                    <a:lstStyle/>
                    <a:p>
                      <a:endParaRPr lang="en-US" sz="1000" dirty="0">
                        <a:solidFill>
                          <a:srgbClr val="1F3A4E"/>
                        </a:solidFill>
                      </a:endParaRPr>
                    </a:p>
                  </a:txBody>
                  <a:tcPr marL="52579" marR="52579" marT="23003" marB="23003">
                    <a:blipFill rotWithShape="1">
                      <a:blip r:embed="rId4"/>
                      <a:stretch>
                        <a:fillRect/>
                      </a:stretch>
                    </a:blipFill>
                  </a:tcPr>
                </a:tc>
                <a:tc>
                  <a:txBody>
                    <a:bodyPr/>
                    <a:lstStyle/>
                    <a:p>
                      <a:pPr algn="l"/>
                      <a:r>
                        <a:rPr lang="en-US" sz="1200" b="1" baseline="0" dirty="0">
                          <a:solidFill>
                            <a:srgbClr val="FFC000"/>
                          </a:solidFill>
                          <a:latin typeface="Arial" panose="020B0604020202020204" pitchFamily="34" charset="0"/>
                          <a:cs typeface="Arial" panose="020B0604020202020204" pitchFamily="34" charset="0"/>
                        </a:rPr>
                        <a:t>How to </a:t>
                      </a:r>
                      <a:r>
                        <a:rPr lang="en-US" sz="2000" b="1" baseline="0" dirty="0">
                          <a:solidFill>
                            <a:srgbClr val="FFC000"/>
                          </a:solidFill>
                          <a:latin typeface="Arial" panose="020B0604020202020204" pitchFamily="34" charset="0"/>
                          <a:cs typeface="Arial" panose="020B0604020202020204" pitchFamily="34" charset="0"/>
                        </a:rPr>
                        <a:t>Zoom in </a:t>
                      </a:r>
                      <a:r>
                        <a:rPr lang="en-US" sz="1200" b="1" baseline="0" dirty="0">
                          <a:solidFill>
                            <a:srgbClr val="FFC000"/>
                          </a:solidFill>
                          <a:latin typeface="Arial" panose="020B0604020202020204" pitchFamily="34" charset="0"/>
                          <a:cs typeface="Arial" panose="020B0604020202020204" pitchFamily="34" charset="0"/>
                        </a:rPr>
                        <a:t>and </a:t>
                      </a:r>
                      <a:r>
                        <a:rPr lang="en-US" sz="900" b="1" baseline="0" dirty="0">
                          <a:solidFill>
                            <a:srgbClr val="FFC000"/>
                          </a:solidFill>
                          <a:latin typeface="Arial" panose="020B0604020202020204" pitchFamily="34" charset="0"/>
                          <a:cs typeface="Arial" panose="020B0604020202020204" pitchFamily="34" charset="0"/>
                        </a:rPr>
                        <a:t>out</a:t>
                      </a:r>
                      <a:endParaRPr lang="en-US" sz="1200" b="1" baseline="0" dirty="0">
                        <a:solidFill>
                          <a:srgbClr val="FFC000"/>
                        </a:solidFill>
                        <a:latin typeface="Arial" panose="020B0604020202020204" pitchFamily="34" charset="0"/>
                        <a:cs typeface="Arial" panose="020B0604020202020204" pitchFamily="34" charset="0"/>
                      </a:endParaRPr>
                    </a:p>
                    <a:p>
                      <a:pPr algn="l"/>
                      <a:r>
                        <a:rPr lang="en-US" sz="1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1. </a:t>
                      </a:r>
                      <a:r>
                        <a:rPr lang="en-US" sz="1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000" b="0" baseline="0" dirty="0">
                          <a:solidFill>
                            <a:srgbClr val="D9D9D9"/>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2. </a:t>
                      </a:r>
                      <a:r>
                        <a:rPr lang="en-US" sz="1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05158" marR="52579" marT="69009" marB="23003">
                    <a:solidFill>
                      <a:srgbClr val="010101"/>
                    </a:solidFill>
                  </a:tcPr>
                </a:tc>
                <a:extLst>
                  <a:ext uri="{0D108BD9-81ED-4DB2-BD59-A6C34878D82A}">
                    <a16:rowId xmlns:a16="http://schemas.microsoft.com/office/drawing/2014/main" val="10001"/>
                  </a:ext>
                </a:extLst>
              </a:tr>
              <a:tr h="91073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1200" b="1" baseline="0" dirty="0">
                          <a:solidFill>
                            <a:srgbClr val="FFC000"/>
                          </a:solidFill>
                          <a:latin typeface="Arial" panose="020B0604020202020204" pitchFamily="34" charset="0"/>
                          <a:cs typeface="Arial" panose="020B0604020202020204" pitchFamily="34" charset="0"/>
                        </a:rPr>
                        <a:t>Ruler and Guides</a:t>
                      </a:r>
                      <a:br>
                        <a:rPr lang="en-US" sz="1000" b="0" baseline="0" dirty="0">
                          <a:solidFill>
                            <a:srgbClr val="FFC000"/>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142161" marR="71080" marT="106621" marB="35540">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1924157">
                <a:tc>
                  <a:txBody>
                    <a:bodyPr/>
                    <a:lstStyle/>
                    <a:p>
                      <a:endParaRPr lang="en-US" sz="1000" dirty="0">
                        <a:solidFill>
                          <a:srgbClr val="1F3A4E"/>
                        </a:solidFill>
                      </a:endParaRPr>
                    </a:p>
                  </a:txBody>
                  <a:tcPr marL="52579" marR="52579" marT="23003" marB="23003">
                    <a:blipFill rotWithShape="1">
                      <a:blip r:embed="rId5"/>
                      <a:stretch>
                        <a:fillRect/>
                      </a:stretch>
                    </a:blipFill>
                  </a:tcPr>
                </a:tc>
                <a:tc>
                  <a:txBody>
                    <a:bodyPr/>
                    <a:lstStyle/>
                    <a:p>
                      <a:pPr marL="0" lvl="1" indent="0" algn="l" defTabSz="114300"/>
                      <a:r>
                        <a:rPr lang="en-US" sz="1200" b="1" baseline="0" dirty="0">
                          <a:solidFill>
                            <a:srgbClr val="FFC000"/>
                          </a:solidFill>
                          <a:latin typeface="Arial" panose="020B0604020202020204" pitchFamily="34" charset="0"/>
                          <a:cs typeface="Arial" panose="020B0604020202020204" pitchFamily="34" charset="0"/>
                        </a:rPr>
                        <a:t>Headers and text containers</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Click inside a section header to add its text.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br>
                        <a:rPr lang="en-US" sz="1000" b="0" baseline="0" dirty="0">
                          <a:solidFill>
                            <a:schemeClr val="bg1"/>
                          </a:solidFill>
                          <a:latin typeface="Arial" panose="020B0604020202020204" pitchFamily="34" charset="0"/>
                          <a:cs typeface="Arial" panose="020B0604020202020204" pitchFamily="34" charset="0"/>
                        </a:rPr>
                      </a:br>
                      <a:r>
                        <a:rPr lang="en-US" sz="1000" b="0" baseline="0" dirty="0">
                          <a:solidFill>
                            <a:srgbClr val="FFC000"/>
                          </a:solidFill>
                          <a:latin typeface="Arial" panose="020B0604020202020204" pitchFamily="34" charset="0"/>
                          <a:cs typeface="Arial" panose="020B0604020202020204" pitchFamily="34" charset="0"/>
                        </a:rPr>
                        <a:t>-</a:t>
                      </a:r>
                      <a:r>
                        <a:rPr lang="en-US" sz="1000" b="0" baseline="0" dirty="0">
                          <a:solidFill>
                            <a:schemeClr val="bg1"/>
                          </a:solidFill>
                          <a:latin typeface="Arial" panose="020B0604020202020204" pitchFamily="34" charset="0"/>
                          <a:cs typeface="Arial" panose="020B0604020202020204" pitchFamily="34" charset="0"/>
                        </a:rPr>
                        <a:t> </a:t>
                      </a:r>
                      <a:r>
                        <a:rPr lang="en-US" sz="1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05158" marR="52579" marT="69009" marB="23003">
                    <a:solidFill>
                      <a:srgbClr val="010101"/>
                    </a:solidFill>
                  </a:tcPr>
                </a:tc>
                <a:extLst>
                  <a:ext uri="{0D108BD9-81ED-4DB2-BD59-A6C34878D82A}">
                    <a16:rowId xmlns:a16="http://schemas.microsoft.com/office/drawing/2014/main" val="10003"/>
                  </a:ext>
                </a:extLst>
              </a:tr>
              <a:tr h="1770596">
                <a:tc gridSpan="2">
                  <a:txBody>
                    <a:bodyPr/>
                    <a:lstStyle/>
                    <a:p>
                      <a:r>
                        <a:rPr lang="en-US" sz="1200" b="1" dirty="0">
                          <a:solidFill>
                            <a:srgbClr val="FFC000"/>
                          </a:solidFill>
                          <a:latin typeface="Arial" panose="020B0604020202020204" pitchFamily="34" charset="0"/>
                          <a:cs typeface="Arial" panose="020B0604020202020204" pitchFamily="34" charset="0"/>
                        </a:rPr>
                        <a:t>Adding content to the poster</a:t>
                      </a:r>
                    </a:p>
                    <a:p>
                      <a:r>
                        <a:rPr lang="en-US" sz="1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000" dirty="0">
                        <a:solidFill>
                          <a:srgbClr val="D9D9D9"/>
                        </a:solidFill>
                        <a:latin typeface="Arial" panose="020B0604020202020204" pitchFamily="34" charset="0"/>
                        <a:cs typeface="Arial" panose="020B0604020202020204" pitchFamily="34" charset="0"/>
                      </a:endParaRPr>
                    </a:p>
                  </a:txBody>
                  <a:tcPr marL="142161" marR="71080" marT="106621" marB="35540">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119628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71080" marR="71080" marT="35540" marB="3554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153772">
                <a:tc gridSpan="2">
                  <a:txBody>
                    <a:bodyPr/>
                    <a:lstStyle/>
                    <a:p>
                      <a:endParaRPr lang="en-US" sz="1000" dirty="0">
                        <a:solidFill>
                          <a:schemeClr val="bg1"/>
                        </a:solidFill>
                        <a:latin typeface="Arial" panose="020B0604020202020204" pitchFamily="34" charset="0"/>
                        <a:cs typeface="Arial" panose="020B0604020202020204" pitchFamily="34" charset="0"/>
                      </a:endParaRPr>
                    </a:p>
                  </a:txBody>
                  <a:tcPr marL="71080" marR="71080" marT="35540" marB="35540">
                    <a:blipFill rotWithShape="1">
                      <a:blip r:embed="rId6"/>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64415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2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000" noProof="0" dirty="0">
                          <a:solidFill>
                            <a:srgbClr val="D9D9D9"/>
                          </a:solidFill>
                          <a:latin typeface="Arial"/>
                          <a:cs typeface="Arial"/>
                        </a:rPr>
                        <a:t>Zoom in and look at your images at 100%-200% magnification. If they look clear, they will print well. </a:t>
                      </a:r>
                    </a:p>
                  </a:txBody>
                  <a:tcPr marL="71080" marR="71080" marT="35540" marB="3554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160362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000" noProof="0" dirty="0">
                        <a:solidFill>
                          <a:schemeClr val="bg1"/>
                        </a:solidFill>
                        <a:latin typeface="Arial"/>
                        <a:cs typeface="Arial"/>
                      </a:endParaRPr>
                    </a:p>
                  </a:txBody>
                  <a:tcPr marL="71080" marR="71080" marT="35540" marB="35540">
                    <a:blipFill rotWithShape="1">
                      <a:blip r:embed="rId7"/>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9" name="Table 18">
            <a:extLst>
              <a:ext uri="{FF2B5EF4-FFF2-40B4-BE49-F238E27FC236}">
                <a16:creationId xmlns:a16="http://schemas.microsoft.com/office/drawing/2014/main" id="{E0DA3ECB-44DB-1849-AC11-B5AB6FFC5B28}"/>
              </a:ext>
            </a:extLst>
          </p:cNvPr>
          <p:cNvGraphicFramePr>
            <a:graphicFrameLocks noGrp="1"/>
          </p:cNvGraphicFramePr>
          <p:nvPr userDrawn="1">
            <p:extLst>
              <p:ext uri="{D42A27DB-BD31-4B8C-83A1-F6EECF244321}">
                <p14:modId xmlns:p14="http://schemas.microsoft.com/office/powerpoint/2010/main" val="3994703566"/>
              </p:ext>
            </p:extLst>
          </p:nvPr>
        </p:nvGraphicFramePr>
        <p:xfrm>
          <a:off x="29619709" y="0"/>
          <a:ext cx="5621803" cy="16467402"/>
        </p:xfrm>
        <a:graphic>
          <a:graphicData uri="http://schemas.openxmlformats.org/drawingml/2006/table">
            <a:tbl>
              <a:tblPr firstRow="1" bandRow="1">
                <a:tableStyleId>{5C22544A-7EE6-4342-B048-85BDC9FD1C3A}</a:tableStyleId>
              </a:tblPr>
              <a:tblGrid>
                <a:gridCol w="2095685">
                  <a:extLst>
                    <a:ext uri="{9D8B030D-6E8A-4147-A177-3AD203B41FA5}">
                      <a16:colId xmlns:a16="http://schemas.microsoft.com/office/drawing/2014/main" val="20000"/>
                    </a:ext>
                  </a:extLst>
                </a:gridCol>
                <a:gridCol w="681713">
                  <a:extLst>
                    <a:ext uri="{9D8B030D-6E8A-4147-A177-3AD203B41FA5}">
                      <a16:colId xmlns:a16="http://schemas.microsoft.com/office/drawing/2014/main" val="997673227"/>
                    </a:ext>
                  </a:extLst>
                </a:gridCol>
                <a:gridCol w="2844405">
                  <a:extLst>
                    <a:ext uri="{9D8B030D-6E8A-4147-A177-3AD203B41FA5}">
                      <a16:colId xmlns:a16="http://schemas.microsoft.com/office/drawing/2014/main" val="3407509820"/>
                    </a:ext>
                  </a:extLst>
                </a:gridCol>
              </a:tblGrid>
              <a:tr h="64689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2100" b="0" spc="600" dirty="0">
                          <a:solidFill>
                            <a:srgbClr val="1F3A4E"/>
                          </a:solidFill>
                          <a:latin typeface="Arial Black" panose="020B0A04020102020204" pitchFamily="34" charset="0"/>
                        </a:rPr>
                        <a:t>QUICK START GUIDE</a:t>
                      </a:r>
                      <a:br>
                        <a:rPr lang="en-US" sz="2100" b="0" spc="600" dirty="0">
                          <a:solidFill>
                            <a:srgbClr val="1F3A4E"/>
                          </a:solidFill>
                          <a:latin typeface="Arial Black" panose="020B0A04020102020204" pitchFamily="34" charset="0"/>
                        </a:rPr>
                      </a:br>
                      <a:r>
                        <a:rPr lang="en-US" sz="1700" b="1" spc="0" dirty="0">
                          <a:solidFill>
                            <a:srgbClr val="FF0000"/>
                          </a:solidFill>
                          <a:latin typeface="Trebuchet MS" pitchFamily="34" charset="0"/>
                        </a:rPr>
                        <a:t>(THIS SIDEBAR WILL NOT PRINT)</a:t>
                      </a:r>
                      <a:endParaRPr lang="en-US" sz="2100" b="1" spc="600" dirty="0">
                        <a:solidFill>
                          <a:schemeClr val="bg1"/>
                        </a:solidFill>
                        <a:latin typeface="Trebuchet MS" pitchFamily="34" charset="0"/>
                      </a:endParaRPr>
                    </a:p>
                  </a:txBody>
                  <a:tcPr marL="95264" marR="95264" marT="47632" marB="47632">
                    <a:solidFill>
                      <a:srgbClr val="FFC000"/>
                    </a:solidFill>
                  </a:tcPr>
                </a:tc>
                <a:tc hMerge="1">
                  <a:txBody>
                    <a:bodyPr/>
                    <a:lstStyle/>
                    <a:p>
                      <a:endParaRPr lang="en-US"/>
                    </a:p>
                  </a:txBody>
                  <a:tcPr/>
                </a:tc>
                <a:tc hMerge="1">
                  <a:txBody>
                    <a:bodyPr/>
                    <a:lstStyle/>
                    <a:p>
                      <a:pPr marL="0" marR="0" indent="0" algn="ctr" defTabSz="4388900" rtl="0" eaLnBrk="1" fontAlgn="auto" latinLnBrk="0" hangingPunct="1">
                        <a:lnSpc>
                          <a:spcPct val="100000"/>
                        </a:lnSpc>
                        <a:spcBef>
                          <a:spcPts val="0"/>
                        </a:spcBef>
                        <a:spcAft>
                          <a:spcPts val="0"/>
                        </a:spcAft>
                        <a:buClrTx/>
                        <a:buSzTx/>
                        <a:buFontTx/>
                        <a:buNone/>
                        <a:tabLst/>
                        <a:defRPr/>
                      </a:pPr>
                      <a:endParaRPr lang="en-US" sz="2100" b="1" spc="600" dirty="0">
                        <a:solidFill>
                          <a:schemeClr val="bg1"/>
                        </a:solidFill>
                        <a:latin typeface="Trebuchet MS" pitchFamily="34" charset="0"/>
                      </a:endParaRPr>
                    </a:p>
                  </a:txBody>
                  <a:tcPr marL="95264" marR="95264" marT="47632" marB="47632">
                    <a:solidFill>
                      <a:srgbClr val="FFC000"/>
                    </a:solidFill>
                  </a:tcPr>
                </a:tc>
                <a:extLst>
                  <a:ext uri="{0D108BD9-81ED-4DB2-BD59-A6C34878D82A}">
                    <a16:rowId xmlns:a16="http://schemas.microsoft.com/office/drawing/2014/main" val="10000"/>
                  </a:ext>
                </a:extLst>
              </a:tr>
              <a:tr h="2580081">
                <a:tc gridSpan="3">
                  <a:txBody>
                    <a:bodyPr/>
                    <a:lstStyle/>
                    <a:p>
                      <a:pPr algn="l"/>
                      <a:r>
                        <a:rPr lang="en-US" sz="15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300" dirty="0">
                          <a:solidFill>
                            <a:srgbClr val="FFC000"/>
                          </a:solidFill>
                          <a:hlinkClick r:id="rId8">
                            <a:extLst>
                              <a:ext uri="{A12FA001-AC4F-418D-AE19-62706E023703}">
                                <ahyp:hlinkClr xmlns:ahyp="http://schemas.microsoft.com/office/drawing/2018/hyperlinkcolor" val="tx"/>
                              </a:ext>
                            </a:extLst>
                          </a:hlinkClick>
                        </a:rPr>
                        <a:t>https://www.posterpresentations.com/how-to-change-the-research-poster-template-colors.html</a:t>
                      </a:r>
                      <a:endParaRPr lang="en-US" sz="1300" dirty="0">
                        <a:solidFill>
                          <a:srgbClr val="FFC000"/>
                        </a:solidFill>
                      </a:endParaRP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3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95264" marR="95264" marT="47632" marB="47632">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pPr marL="0" indent="0" algn="l" defTabSz="114300"/>
                      <a:endParaRPr lang="en-US" sz="1300" b="0" baseline="0" dirty="0">
                        <a:solidFill>
                          <a:srgbClr val="D9D9D9"/>
                        </a:solidFill>
                        <a:latin typeface="Arial" panose="020B0604020202020204" pitchFamily="34" charset="0"/>
                        <a:cs typeface="Arial" panose="020B0604020202020204" pitchFamily="34" charset="0"/>
                      </a:endParaRPr>
                    </a:p>
                  </a:txBody>
                  <a:tcPr marL="95264" marR="95264" marT="47632" marB="47632">
                    <a:solidFill>
                      <a:schemeClr val="tx1"/>
                    </a:solidFill>
                  </a:tcPr>
                </a:tc>
                <a:extLst>
                  <a:ext uri="{0D108BD9-81ED-4DB2-BD59-A6C34878D82A}">
                    <a16:rowId xmlns:a16="http://schemas.microsoft.com/office/drawing/2014/main" val="10001"/>
                  </a:ext>
                </a:extLst>
              </a:tr>
              <a:tr h="1352261">
                <a:tc gridSpan="3">
                  <a:txBody>
                    <a:bodyPr/>
                    <a:lstStyle/>
                    <a:p>
                      <a:r>
                        <a:rPr lang="en-US" sz="1500" b="1" dirty="0">
                          <a:solidFill>
                            <a:srgbClr val="FFC000"/>
                          </a:solidFill>
                          <a:latin typeface="Arial" panose="020B0604020202020204" pitchFamily="34" charset="0"/>
                          <a:cs typeface="Arial" panose="020B0604020202020204" pitchFamily="34" charset="0"/>
                        </a:rPr>
                        <a:t>How to change the column layout configuration</a:t>
                      </a:r>
                    </a:p>
                    <a:p>
                      <a:r>
                        <a:rPr lang="en-US" sz="13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300" dirty="0">
                          <a:solidFill>
                            <a:srgbClr val="D9D9D9"/>
                          </a:solidFill>
                          <a:latin typeface="Arial" panose="020B0604020202020204" pitchFamily="34" charset="0"/>
                          <a:cs typeface="Arial" panose="020B0604020202020204" pitchFamily="34" charset="0"/>
                        </a:rPr>
                        <a:t>You can see a tutorial here: </a:t>
                      </a:r>
                      <a:r>
                        <a:rPr lang="en-US" sz="1300" u="sng" dirty="0">
                          <a:solidFill>
                            <a:srgbClr val="FFC000"/>
                          </a:solidFill>
                          <a:latin typeface="Arial" panose="020B0604020202020204" pitchFamily="34" charset="0"/>
                          <a:cs typeface="Arial" panose="020B0604020202020204" pitchFamily="34" charset="0"/>
                        </a:rPr>
                        <a:t>https://</a:t>
                      </a:r>
                      <a:r>
                        <a:rPr lang="en-US" sz="1300" u="sng" dirty="0" err="1">
                          <a:solidFill>
                            <a:srgbClr val="FFC000"/>
                          </a:solidFill>
                          <a:latin typeface="Arial" panose="020B0604020202020204" pitchFamily="34" charset="0"/>
                          <a:cs typeface="Arial" panose="020B0604020202020204" pitchFamily="34" charset="0"/>
                        </a:rPr>
                        <a:t>www.posterpresentations.com</a:t>
                      </a:r>
                      <a:r>
                        <a:rPr lang="en-US" sz="1300" u="sng" dirty="0">
                          <a:solidFill>
                            <a:srgbClr val="FFC000"/>
                          </a:solidFill>
                          <a:latin typeface="Arial" panose="020B0604020202020204" pitchFamily="34" charset="0"/>
                          <a:cs typeface="Arial" panose="020B0604020202020204" pitchFamily="34" charset="0"/>
                        </a:rPr>
                        <a:t>/how-to-change-the-column-</a:t>
                      </a:r>
                      <a:r>
                        <a:rPr lang="en-US" sz="13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90527" marR="95264" marT="142896" marB="47632">
                    <a:solidFill>
                      <a:schemeClr val="tx1"/>
                    </a:solidFill>
                  </a:tcPr>
                </a:tc>
                <a:tc hMerge="1">
                  <a:txBody>
                    <a:bodyPr/>
                    <a:lstStyle/>
                    <a:p>
                      <a:endParaRPr lang="en-US" sz="2400" dirty="0">
                        <a:solidFill>
                          <a:srgbClr val="1F3A4E"/>
                        </a:solidFill>
                      </a:endParaRPr>
                    </a:p>
                  </a:txBody>
                  <a:tcPr marL="182880" marT="137160">
                    <a:blipFill rotWithShape="1">
                      <a:blip r:embed="rId10"/>
                      <a:stretch>
                        <a:fillRect/>
                      </a:stretch>
                    </a:blipFill>
                  </a:tcPr>
                </a:tc>
                <a:tc hMerge="1">
                  <a:txBody>
                    <a:bodyPr/>
                    <a:lstStyle/>
                    <a:p>
                      <a:pPr marL="0" marR="0" indent="0" algn="l" defTabSz="3765366" rtl="0" eaLnBrk="1" fontAlgn="auto" latinLnBrk="0" hangingPunct="1">
                        <a:lnSpc>
                          <a:spcPct val="100000"/>
                        </a:lnSpc>
                        <a:spcBef>
                          <a:spcPts val="0"/>
                        </a:spcBef>
                        <a:spcAft>
                          <a:spcPts val="0"/>
                        </a:spcAft>
                        <a:buClrTx/>
                        <a:buSzTx/>
                        <a:buFontTx/>
                        <a:buNone/>
                        <a:tabLst/>
                        <a:defRPr/>
                      </a:pPr>
                      <a:endParaRPr lang="en-US" sz="4400" u="sng" dirty="0">
                        <a:solidFill>
                          <a:srgbClr val="FFC000"/>
                        </a:solidFill>
                      </a:endParaRPr>
                    </a:p>
                  </a:txBody>
                  <a:tcPr marL="190527" marR="95264" marT="142896" marB="47632">
                    <a:solidFill>
                      <a:schemeClr val="tx1"/>
                    </a:solidFill>
                  </a:tcPr>
                </a:tc>
                <a:extLst>
                  <a:ext uri="{0D108BD9-81ED-4DB2-BD59-A6C34878D82A}">
                    <a16:rowId xmlns:a16="http://schemas.microsoft.com/office/drawing/2014/main" val="10004"/>
                  </a:ext>
                </a:extLst>
              </a:tr>
              <a:tr h="158722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a:solidFill>
                            <a:srgbClr val="D9D9D9"/>
                          </a:solidFill>
                          <a:latin typeface="Arial" panose="020B0604020202020204" pitchFamily="34" charset="0"/>
                          <a:cs typeface="Arial" panose="020B0604020202020204" pitchFamily="34" charset="0"/>
                        </a:rPr>
                        <a:t>The Quick Start</a:t>
                      </a:r>
                      <a:r>
                        <a:rPr lang="en-US" sz="1300" baseline="0" noProof="0">
                          <a:solidFill>
                            <a:srgbClr val="D9D9D9"/>
                          </a:solidFill>
                          <a:latin typeface="Arial" panose="020B0604020202020204" pitchFamily="34" charset="0"/>
                          <a:cs typeface="Arial" panose="020B0604020202020204" pitchFamily="34" charset="0"/>
                        </a:rPr>
                        <a:t> Guides</a:t>
                      </a:r>
                      <a:r>
                        <a:rPr lang="en-US" sz="1300" noProof="0">
                          <a:solidFill>
                            <a:srgbClr val="D9D9D9"/>
                          </a:solidFill>
                          <a:latin typeface="Arial" panose="020B0604020202020204" pitchFamily="34" charset="0"/>
                          <a:cs typeface="Arial" panose="020B0604020202020204" pitchFamily="34" charset="0"/>
                        </a:rPr>
                        <a:t> </a:t>
                      </a:r>
                      <a:r>
                        <a:rPr lang="en-US" sz="1300" u="sng" noProof="0">
                          <a:solidFill>
                            <a:srgbClr val="D9D9D9"/>
                          </a:solidFill>
                          <a:latin typeface="Arial" panose="020B0604020202020204" pitchFamily="34" charset="0"/>
                          <a:cs typeface="Arial" panose="020B0604020202020204" pitchFamily="34" charset="0"/>
                        </a:rPr>
                        <a:t>are outside the template’s printable area</a:t>
                      </a:r>
                      <a:r>
                        <a:rPr lang="en-US" sz="1300" noProof="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a:solidFill>
                            <a:srgbClr val="D9D9D9"/>
                          </a:solidFill>
                          <a:latin typeface="Arial" panose="020B0604020202020204" pitchFamily="34" charset="0"/>
                          <a:cs typeface="Arial" panose="020B0604020202020204" pitchFamily="34" charset="0"/>
                        </a:rPr>
                        <a:t>To hide the guides click on the </a:t>
                      </a:r>
                      <a:r>
                        <a:rPr lang="en-US" sz="1300" b="1" baseline="0" noProof="0">
                          <a:solidFill>
                            <a:srgbClr val="D9D9D9"/>
                          </a:solidFill>
                          <a:latin typeface="Arial" panose="020B0604020202020204" pitchFamily="34" charset="0"/>
                          <a:cs typeface="Arial" panose="020B0604020202020204" pitchFamily="34" charset="0"/>
                        </a:rPr>
                        <a:t>Home</a:t>
                      </a:r>
                      <a:r>
                        <a:rPr lang="en-US" sz="1300" baseline="0" noProof="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a:solidFill>
                            <a:srgbClr val="D9D9D9"/>
                          </a:solidFill>
                          <a:latin typeface="Arial" panose="020B0604020202020204" pitchFamily="34" charset="0"/>
                          <a:cs typeface="Arial" panose="020B0604020202020204" pitchFamily="34" charset="0"/>
                        </a:rPr>
                        <a:t>Without Guides </a:t>
                      </a:r>
                      <a:r>
                        <a:rPr lang="en-US" sz="1300" b="0" baseline="0" noProof="0">
                          <a:solidFill>
                            <a:srgbClr val="D9D9D9"/>
                          </a:solidFill>
                          <a:latin typeface="Arial" panose="020B0604020202020204" pitchFamily="34" charset="0"/>
                          <a:cs typeface="Arial" panose="020B0604020202020204" pitchFamily="34" charset="0"/>
                        </a:rPr>
                        <a:t>layout</a:t>
                      </a:r>
                      <a:r>
                        <a:rPr lang="en-US" sz="1300" baseline="0" noProof="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panose="020B0604020202020204" pitchFamily="34" charset="0"/>
                          <a:cs typeface="Arial" panose="020B0604020202020204" pitchFamily="34" charset="0"/>
                        </a:rPr>
                        <a:t>The Quick Start</a:t>
                      </a:r>
                      <a:r>
                        <a:rPr lang="en-US" sz="1300" baseline="0" noProof="0" dirty="0">
                          <a:solidFill>
                            <a:srgbClr val="D9D9D9"/>
                          </a:solidFill>
                          <a:latin typeface="Arial" panose="020B0604020202020204" pitchFamily="34" charset="0"/>
                          <a:cs typeface="Arial" panose="020B0604020202020204" pitchFamily="34" charset="0"/>
                        </a:rPr>
                        <a:t> Guides</a:t>
                      </a:r>
                      <a:r>
                        <a:rPr lang="en-US" sz="1300" noProof="0" dirty="0">
                          <a:solidFill>
                            <a:srgbClr val="D9D9D9"/>
                          </a:solidFill>
                          <a:latin typeface="Arial" panose="020B0604020202020204" pitchFamily="34" charset="0"/>
                          <a:cs typeface="Arial" panose="020B0604020202020204" pitchFamily="34" charset="0"/>
                        </a:rPr>
                        <a:t> </a:t>
                      </a:r>
                      <a:r>
                        <a:rPr lang="en-US" sz="1300" u="sng" noProof="0" dirty="0">
                          <a:solidFill>
                            <a:srgbClr val="D9D9D9"/>
                          </a:solidFill>
                          <a:latin typeface="Arial" panose="020B0604020202020204" pitchFamily="34" charset="0"/>
                          <a:cs typeface="Arial" panose="020B0604020202020204" pitchFamily="34" charset="0"/>
                        </a:rPr>
                        <a:t>are outside the template’s printable area</a:t>
                      </a:r>
                      <a:r>
                        <a:rPr lang="en-US" sz="1300" noProof="0" dirty="0">
                          <a:solidFill>
                            <a:srgbClr val="D9D9D9"/>
                          </a:solidFill>
                          <a:latin typeface="Arial" panose="020B0604020202020204" pitchFamily="34" charset="0"/>
                          <a:cs typeface="Arial" panose="020B0604020202020204" pitchFamily="34" charset="0"/>
                        </a:rPr>
                        <a:t> and they will not be on the printed poster</a:t>
                      </a:r>
                      <a:r>
                        <a:rPr lang="en-US" sz="13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extLst>
                  <a:ext uri="{0D108BD9-81ED-4DB2-BD59-A6C34878D82A}">
                    <a16:rowId xmlns:a16="http://schemas.microsoft.com/office/drawing/2014/main" val="10005"/>
                  </a:ext>
                </a:extLst>
              </a:tr>
              <a:tr h="165320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baseline="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1300" baseline="0" noProof="0" dirty="0">
                          <a:solidFill>
                            <a:srgbClr val="D9D9D9"/>
                          </a:solidFill>
                          <a:latin typeface="Arial" panose="020B0604020202020204" pitchFamily="34" charset="0"/>
                          <a:cs typeface="Arial" panose="020B0604020202020204" pitchFamily="34" charset="0"/>
                        </a:rPr>
                        <a:t>To hide the guides click on the </a:t>
                      </a:r>
                      <a:r>
                        <a:rPr lang="en-US" sz="1300" b="1" baseline="0" noProof="0" dirty="0">
                          <a:solidFill>
                            <a:srgbClr val="D9D9D9"/>
                          </a:solidFill>
                          <a:latin typeface="Arial" panose="020B0604020202020204" pitchFamily="34" charset="0"/>
                          <a:cs typeface="Arial" panose="020B0604020202020204" pitchFamily="34" charset="0"/>
                        </a:rPr>
                        <a:t>Home</a:t>
                      </a:r>
                      <a:r>
                        <a:rPr lang="en-US" sz="13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300" b="1"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300" b="1" baseline="0" noProof="0" dirty="0">
                          <a:solidFill>
                            <a:srgbClr val="D9D9D9"/>
                          </a:solidFill>
                          <a:latin typeface="Arial" panose="020B0604020202020204" pitchFamily="34" charset="0"/>
                          <a:cs typeface="Arial" panose="020B0604020202020204" pitchFamily="34" charset="0"/>
                        </a:rPr>
                        <a:t>Without Guides </a:t>
                      </a:r>
                      <a:r>
                        <a:rPr lang="en-US" sz="1300" b="0" baseline="0" noProof="0" dirty="0">
                          <a:solidFill>
                            <a:srgbClr val="D9D9D9"/>
                          </a:solidFill>
                          <a:latin typeface="Arial" panose="020B0604020202020204" pitchFamily="34" charset="0"/>
                          <a:cs typeface="Arial" panose="020B0604020202020204" pitchFamily="34" charset="0"/>
                        </a:rPr>
                        <a:t>layout</a:t>
                      </a:r>
                      <a:r>
                        <a:rPr lang="en-US" sz="1300" baseline="0" noProof="0" dirty="0">
                          <a:solidFill>
                            <a:srgbClr val="D9D9D9"/>
                          </a:solidFill>
                          <a:latin typeface="Arial" panose="020B0604020202020204" pitchFamily="34" charset="0"/>
                          <a:cs typeface="Arial" panose="020B0604020202020204" pitchFamily="34" charset="0"/>
                        </a:rPr>
                        <a:t>.</a:t>
                      </a:r>
                      <a:endParaRPr lang="en-US" sz="13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panose="020B0604020202020204" pitchFamily="34" charset="0"/>
                        <a:cs typeface="Arial" panose="020B0604020202020204" pitchFamily="34" charset="0"/>
                      </a:endParaRPr>
                    </a:p>
                  </a:txBody>
                  <a:tcPr marL="95264" marR="95264" marT="47632" marB="47632">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1670206">
                <a:tc gridSpan="2">
                  <a:txBody>
                    <a:bodyPr/>
                    <a:lstStyle/>
                    <a:p>
                      <a:r>
                        <a:rPr lang="en-US" sz="1500" b="1" dirty="0">
                          <a:solidFill>
                            <a:srgbClr val="FFC000"/>
                          </a:solidFill>
                          <a:latin typeface="Arial" panose="020B0604020202020204" pitchFamily="34" charset="0"/>
                          <a:cs typeface="Arial" panose="020B0604020202020204" pitchFamily="34" charset="0"/>
                        </a:rPr>
                        <a:t>How to</a:t>
                      </a:r>
                      <a:r>
                        <a:rPr lang="en-US" sz="1500" b="1" baseline="0" dirty="0">
                          <a:solidFill>
                            <a:srgbClr val="FFC000"/>
                          </a:solidFill>
                          <a:latin typeface="Arial" panose="020B0604020202020204" pitchFamily="34" charset="0"/>
                          <a:cs typeface="Arial" panose="020B0604020202020204" pitchFamily="34" charset="0"/>
                        </a:rPr>
                        <a:t> preview your poster prior to presenting</a:t>
                      </a:r>
                      <a:endParaRPr lang="en-US" sz="1500" b="1" dirty="0">
                        <a:solidFill>
                          <a:srgbClr val="FFC000"/>
                        </a:solidFill>
                        <a:latin typeface="Arial" panose="020B0604020202020204" pitchFamily="34" charset="0"/>
                        <a:cs typeface="Arial" panose="020B0604020202020204" pitchFamily="34" charset="0"/>
                      </a:endParaRPr>
                    </a:p>
                    <a:p>
                      <a:r>
                        <a:rPr lang="en-US" sz="1300" dirty="0">
                          <a:solidFill>
                            <a:srgbClr val="D9D9D9"/>
                          </a:solidFill>
                          <a:latin typeface="Arial" panose="020B0604020202020204" pitchFamily="34" charset="0"/>
                          <a:cs typeface="Arial" panose="020B0604020202020204" pitchFamily="34" charset="0"/>
                        </a:rPr>
                        <a:t>You can preview your poster at any time by pressing the </a:t>
                      </a:r>
                      <a:r>
                        <a:rPr lang="en-US" sz="1300" dirty="0">
                          <a:solidFill>
                            <a:srgbClr val="FFC000"/>
                          </a:solidFill>
                          <a:latin typeface="Arial" panose="020B0604020202020204" pitchFamily="34" charset="0"/>
                          <a:cs typeface="Arial" panose="020B0604020202020204" pitchFamily="34" charset="0"/>
                        </a:rPr>
                        <a:t>F5 key</a:t>
                      </a:r>
                      <a:r>
                        <a:rPr lang="en-US" sz="13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1300" dirty="0">
                          <a:solidFill>
                            <a:srgbClr val="FFC000"/>
                          </a:solidFill>
                          <a:latin typeface="Arial" panose="020B0604020202020204" pitchFamily="34" charset="0"/>
                          <a:cs typeface="Arial" panose="020B0604020202020204" pitchFamily="34" charset="0"/>
                        </a:rPr>
                        <a:t>ESC key </a:t>
                      </a:r>
                      <a:r>
                        <a:rPr lang="en-US" sz="1300" dirty="0">
                          <a:solidFill>
                            <a:srgbClr val="D9D9D9"/>
                          </a:solidFill>
                          <a:latin typeface="Arial" panose="020B0604020202020204" pitchFamily="34" charset="0"/>
                          <a:cs typeface="Arial" panose="020B0604020202020204" pitchFamily="34" charset="0"/>
                        </a:rPr>
                        <a:t>to exit Preview.</a:t>
                      </a:r>
                    </a:p>
                  </a:txBody>
                  <a:tcPr marL="95264" marR="95264" marT="47632" marB="47632">
                    <a:solidFill>
                      <a:srgbClr val="010101"/>
                    </a:solidFill>
                  </a:tcPr>
                </a:tc>
                <a:tc hMerge="1">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tc>
                  <a:txBody>
                    <a:bodyPr/>
                    <a:lstStyle/>
                    <a:p>
                      <a:r>
                        <a:rPr lang="en-US" sz="5900" b="1" dirty="0">
                          <a:solidFill>
                            <a:srgbClr val="D9D9D9"/>
                          </a:solidFill>
                          <a:latin typeface="Arial" panose="020B0604020202020204" pitchFamily="34" charset="0"/>
                          <a:cs typeface="Arial" panose="020B0604020202020204" pitchFamily="34" charset="0"/>
                        </a:rPr>
                        <a:t>F5</a:t>
                      </a:r>
                      <a:r>
                        <a:rPr lang="en-US" sz="1300" baseline="0" dirty="0">
                          <a:solidFill>
                            <a:srgbClr val="D9D9D9"/>
                          </a:solidFill>
                          <a:latin typeface="Arial" panose="020B0604020202020204" pitchFamily="34" charset="0"/>
                          <a:cs typeface="Arial" panose="020B0604020202020204" pitchFamily="34" charset="0"/>
                        </a:rPr>
                        <a:t> </a:t>
                      </a:r>
                      <a:endParaRPr lang="en-US" dirty="0"/>
                    </a:p>
                  </a:txBody>
                  <a:tcPr marL="106881" marR="53440" marT="70140" marB="23380" anchor="ctr">
                    <a:solidFill>
                      <a:schemeClr val="tx1">
                        <a:lumMod val="95000"/>
                        <a:lumOff val="5000"/>
                      </a:schemeClr>
                    </a:solidFill>
                  </a:tcPr>
                </a:tc>
                <a:extLst>
                  <a:ext uri="{0D108BD9-81ED-4DB2-BD59-A6C34878D82A}">
                    <a16:rowId xmlns:a16="http://schemas.microsoft.com/office/drawing/2014/main" val="10006"/>
                  </a:ext>
                </a:extLst>
              </a:tr>
              <a:tr h="880793">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500" b="1" noProof="0" dirty="0">
                          <a:solidFill>
                            <a:srgbClr val="FFC000"/>
                          </a:solidFill>
                          <a:latin typeface="Arial"/>
                          <a:cs typeface="Arial"/>
                        </a:rPr>
                        <a:t>How to present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300" noProof="0" dirty="0">
                          <a:solidFill>
                            <a:srgbClr val="D9D9D9"/>
                          </a:solidFill>
                          <a:latin typeface="Arial"/>
                          <a:cs typeface="Arial"/>
                        </a:rPr>
                        <a:t>When you finish designing your poster and are ready to virtually present it, follow the conference organizers' instructions.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300" noProof="0" dirty="0">
                        <a:solidFill>
                          <a:srgbClr val="D9D9D9"/>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7"/>
                  </a:ext>
                </a:extLst>
              </a:tr>
              <a:tr h="4224920">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rPr>
                        <a:t>Publish, present virtually, share, and discuss!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D9D9D9"/>
                          </a:solidFill>
                          <a:latin typeface="Arial"/>
                          <a:cs typeface="Arial"/>
                        </a:rPr>
                        <a:t>Submit your poster and add it to the Research Poster Virtual Library.</a:t>
                      </a:r>
                      <a:br>
                        <a:rPr lang="en-US" sz="1400" b="1" noProof="0" dirty="0">
                          <a:solidFill>
                            <a:srgbClr val="D9D9D9"/>
                          </a:solidFill>
                          <a:latin typeface="Arial"/>
                          <a:cs typeface="Arial"/>
                        </a:rPr>
                      </a:br>
                      <a:br>
                        <a:rPr lang="en-US" sz="1400" b="1" noProof="0" dirty="0">
                          <a:solidFill>
                            <a:srgbClr val="D9D9D9"/>
                          </a:solidFill>
                          <a:latin typeface="Arial"/>
                          <a:cs typeface="Arial"/>
                        </a:rPr>
                      </a:br>
                      <a:r>
                        <a:rPr lang="en-US" sz="1400" b="1" noProof="0" dirty="0">
                          <a:solidFill>
                            <a:schemeClr val="accent4"/>
                          </a:solidFill>
                          <a:latin typeface="Arial"/>
                          <a:cs typeface="Arial"/>
                        </a:rPr>
                        <a:t>Continuous</a:t>
                      </a:r>
                      <a:r>
                        <a:rPr lang="en-US" sz="1400" b="1" noProof="0" dirty="0">
                          <a:solidFill>
                            <a:srgbClr val="D9D9D9"/>
                          </a:solidFill>
                          <a:latin typeface="Arial"/>
                          <a:cs typeface="Arial"/>
                        </a:rPr>
                        <a:t> </a:t>
                      </a:r>
                      <a:r>
                        <a:rPr lang="en-US" sz="1400" b="1" noProof="0" dirty="0">
                          <a:solidFill>
                            <a:srgbClr val="FFC000"/>
                          </a:solidFill>
                          <a:latin typeface="Arial"/>
                          <a:cs typeface="Arial"/>
                        </a:rPr>
                        <a:t>global reach</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Share your research with thousands of students, educators, scientists, and researchers from all over the United States and the World.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Full-featured poster showcase included</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Present your poster on a professional full-featured and customizable web page that includes full screen functions, social sharing, your own discussion board, private contact form, narration and more.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1" noProof="0" dirty="0">
                          <a:solidFill>
                            <a:srgbClr val="FFC000"/>
                          </a:solidFill>
                          <a:latin typeface="Arial"/>
                          <a:cs typeface="Arial"/>
                        </a:rPr>
                        <a:t>Convenience for presenter groups and conference coordinators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400" b="0" noProof="0" dirty="0">
                          <a:solidFill>
                            <a:srgbClr val="D9D9D9"/>
                          </a:solidFill>
                          <a:latin typeface="Arial"/>
                          <a:cs typeface="Arial"/>
                        </a:rPr>
                        <a:t>Published posters can easily be presented at virtual conferences. Perfect solution for organizers of meetings and conferences.</a:t>
                      </a:r>
                      <a:br>
                        <a:rPr lang="en-US" sz="1400" b="1" noProof="0" dirty="0">
                          <a:solidFill>
                            <a:srgbClr val="D9D9D9"/>
                          </a:solidFill>
                          <a:latin typeface="Arial"/>
                          <a:cs typeface="Arial"/>
                        </a:rPr>
                      </a:br>
                      <a:endParaRPr lang="en-US" sz="1400" b="1"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600" b="1"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https://www.PosterPresentations.com/</a:t>
                      </a:r>
                      <a:r>
                        <a:rPr lang="en-US" sz="1600" b="1" u="sng" noProof="0" dirty="0">
                          <a:solidFill>
                            <a:srgbClr val="FFC000"/>
                          </a:solidFill>
                          <a:latin typeface="Arial"/>
                          <a:cs typeface="Arial"/>
                          <a:hlinkClick r:id="rId12">
                            <a:extLst>
                              <a:ext uri="{A12FA001-AC4F-418D-AE19-62706E023703}">
                                <ahyp:hlinkClr xmlns:ahyp="http://schemas.microsoft.com/office/drawing/2018/hyperlinkcolor" val="tx"/>
                              </a:ext>
                            </a:extLst>
                          </a:hlinkClick>
                        </a:rPr>
                        <a:t>research</a:t>
                      </a:r>
                      <a:endParaRPr lang="en-US" sz="1600" b="1" u="sng"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rgbClr val="003366"/>
                    </a:solidFill>
                  </a:tcPr>
                </a:tc>
                <a:tc hMerge="1">
                  <a:txBody>
                    <a:bodyPr/>
                    <a:lstStyle/>
                    <a:p>
                      <a:endParaRPr lang="en-US"/>
                    </a:p>
                  </a:txBody>
                  <a:tcPr/>
                </a:tc>
                <a:tc h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1400" b="1" noProof="0" dirty="0">
                        <a:solidFill>
                          <a:srgbClr val="D9D9D9"/>
                        </a:solidFill>
                        <a:latin typeface="Arial"/>
                        <a:cs typeface="Arial"/>
                      </a:endParaRPr>
                    </a:p>
                  </a:txBody>
                  <a:tcPr marL="95264" marR="95264" marT="47632" marB="47632">
                    <a:solidFill>
                      <a:schemeClr val="accent5">
                        <a:lumMod val="50000"/>
                      </a:schemeClr>
                    </a:solidFill>
                  </a:tcPr>
                </a:tc>
                <a:extLst>
                  <a:ext uri="{0D108BD9-81ED-4DB2-BD59-A6C34878D82A}">
                    <a16:rowId xmlns:a16="http://schemas.microsoft.com/office/drawing/2014/main" val="2448051497"/>
                  </a:ext>
                </a:extLst>
              </a:tr>
              <a:tr h="770816">
                <a:tc gridSpan="3">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sz="1300" dirty="0">
                        <a:solidFill>
                          <a:srgbClr val="1F3A4E"/>
                        </a:solidFill>
                      </a:endParaRPr>
                    </a:p>
                  </a:txBody>
                  <a:tcPr marL="95264" marR="95264" marT="47632" marB="47632">
                    <a:blipFill dpi="0" rotWithShape="1">
                      <a:blip r:embed="rId13">
                        <a:extLst>
                          <a:ext uri="{28A0092B-C50C-407E-A947-70E740481C1C}">
                            <a14:useLocalDpi xmlns:a14="http://schemas.microsoft.com/office/drawing/2010/main" val="0"/>
                          </a:ext>
                        </a:extLst>
                      </a:blip>
                      <a:srcRect/>
                      <a:stretch>
                        <a:fillRect/>
                      </a:stretch>
                    </a:blipFill>
                  </a:tcPr>
                </a:tc>
                <a:extLst>
                  <a:ext uri="{0D108BD9-81ED-4DB2-BD59-A6C34878D82A}">
                    <a16:rowId xmlns:a16="http://schemas.microsoft.com/office/drawing/2014/main" val="10008"/>
                  </a:ext>
                </a:extLst>
              </a:tr>
              <a:tr h="560893">
                <a:tc>
                  <a:txBody>
                    <a:bodyPr/>
                    <a:lstStyle/>
                    <a:p>
                      <a:pPr>
                        <a:lnSpc>
                          <a:spcPct val="100000"/>
                        </a:lnSpc>
                      </a:pPr>
                      <a:r>
                        <a:rPr lang="en-US" sz="1000" dirty="0">
                          <a:solidFill>
                            <a:schemeClr val="bg1">
                              <a:lumMod val="85000"/>
                            </a:schemeClr>
                          </a:solidFill>
                          <a:latin typeface="Arial"/>
                          <a:cs typeface="Arial"/>
                        </a:rPr>
                        <a:t>© 2020</a:t>
                      </a:r>
                      <a:r>
                        <a:rPr lang="en-US" sz="1000" baseline="0" dirty="0">
                          <a:solidFill>
                            <a:schemeClr val="bg1">
                              <a:lumMod val="85000"/>
                            </a:schemeClr>
                          </a:solidFill>
                          <a:latin typeface="Arial"/>
                          <a:cs typeface="Arial"/>
                        </a:rPr>
                        <a:t> </a:t>
                      </a:r>
                      <a:r>
                        <a:rPr lang="en-US" sz="1000" dirty="0">
                          <a:solidFill>
                            <a:schemeClr val="bg1">
                              <a:lumMod val="85000"/>
                            </a:schemeClr>
                          </a:solidFill>
                          <a:latin typeface="Arial"/>
                          <a:cs typeface="Arial"/>
                        </a:rPr>
                        <a:t>PosterPresentations.com</a:t>
                      </a:r>
                      <a:br>
                        <a:rPr lang="en-US" sz="1000" dirty="0">
                          <a:solidFill>
                            <a:schemeClr val="bg1">
                              <a:lumMod val="85000"/>
                            </a:schemeClr>
                          </a:solidFill>
                          <a:latin typeface="Arial"/>
                          <a:cs typeface="Arial"/>
                        </a:rPr>
                      </a:br>
                      <a:r>
                        <a:rPr lang="en-US" sz="1000" dirty="0">
                          <a:solidFill>
                            <a:schemeClr val="bg1">
                              <a:lumMod val="85000"/>
                            </a:schemeClr>
                          </a:solidFill>
                          <a:latin typeface="Arial"/>
                          <a:cs typeface="Arial"/>
                        </a:rPr>
                        <a:t>2117 Fourth Street ,</a:t>
                      </a:r>
                      <a:r>
                        <a:rPr lang="en-US" sz="1000" baseline="0" dirty="0">
                          <a:solidFill>
                            <a:schemeClr val="bg1">
                              <a:lumMod val="85000"/>
                            </a:schemeClr>
                          </a:solidFill>
                          <a:latin typeface="Arial"/>
                          <a:cs typeface="Arial"/>
                        </a:rPr>
                        <a:t> STE C </a:t>
                      </a:r>
                    </a:p>
                    <a:p>
                      <a:pPr>
                        <a:lnSpc>
                          <a:spcPct val="100000"/>
                        </a:lnSpc>
                      </a:pPr>
                      <a:r>
                        <a:rPr lang="en-US" sz="1000" baseline="0" dirty="0">
                          <a:solidFill>
                            <a:schemeClr val="bg1">
                              <a:lumMod val="85000"/>
                            </a:schemeClr>
                          </a:solidFill>
                          <a:latin typeface="Arial"/>
                          <a:cs typeface="Arial"/>
                        </a:rPr>
                        <a:t>Berkeley CA 94710 USA</a:t>
                      </a:r>
                      <a:endParaRPr lang="en-US" sz="1000" dirty="0">
                        <a:solidFill>
                          <a:schemeClr val="bg1">
                            <a:lumMod val="85000"/>
                          </a:schemeClr>
                        </a:solidFill>
                        <a:latin typeface="Arial"/>
                        <a:cs typeface="Arial"/>
                      </a:endParaRPr>
                    </a:p>
                  </a:txBody>
                  <a:tcPr marL="106881" marR="53440" marT="70140" marB="2338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300" b="1" dirty="0">
                          <a:solidFill>
                            <a:srgbClr val="D0D0D0"/>
                          </a:solidFill>
                          <a:latin typeface="Arial"/>
                          <a:cs typeface="Arial"/>
                        </a:rPr>
                        <a:t>For poster-making tutorials</a:t>
                      </a:r>
                      <a:r>
                        <a:rPr lang="en-US" sz="13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900" b="1" dirty="0">
                          <a:solidFill>
                            <a:srgbClr val="FFC000"/>
                          </a:solidFill>
                          <a:latin typeface="Arial"/>
                          <a:cs typeface="Arial"/>
                        </a:rPr>
                        <a:t>https://</a:t>
                      </a:r>
                      <a:r>
                        <a:rPr lang="en-US" sz="900" b="1" dirty="0" err="1">
                          <a:solidFill>
                            <a:srgbClr val="FFC000"/>
                          </a:solidFill>
                          <a:latin typeface="Arial"/>
                          <a:cs typeface="Arial"/>
                        </a:rPr>
                        <a:t>www.posterpresentations.com</a:t>
                      </a:r>
                      <a:r>
                        <a:rPr lang="en-US" sz="900" b="1" dirty="0">
                          <a:solidFill>
                            <a:srgbClr val="FFC000"/>
                          </a:solidFill>
                          <a:latin typeface="Arial"/>
                          <a:cs typeface="Arial"/>
                        </a:rPr>
                        <a:t>/</a:t>
                      </a:r>
                      <a:r>
                        <a:rPr lang="en-US" sz="900" b="1" dirty="0" err="1">
                          <a:solidFill>
                            <a:srgbClr val="FFC000"/>
                          </a:solidFill>
                          <a:latin typeface="Arial"/>
                          <a:cs typeface="Arial"/>
                        </a:rPr>
                        <a:t>helpdesk.html</a:t>
                      </a:r>
                      <a:endParaRPr lang="en-US" sz="900" dirty="0">
                        <a:solidFill>
                          <a:schemeClr val="bg1">
                            <a:lumMod val="85000"/>
                          </a:schemeClr>
                        </a:solidFill>
                        <a:latin typeface="Arial"/>
                        <a:cs typeface="Arial"/>
                      </a:endParaRPr>
                    </a:p>
                  </a:txBody>
                  <a:tcPr marL="95264" marR="95264" marT="47632" marB="47632">
                    <a:solidFill>
                      <a:srgbClr val="010101"/>
                    </a:solidFill>
                  </a:tcPr>
                </a:tc>
                <a:tc hMerge="1">
                  <a:txBody>
                    <a:bodyPr/>
                    <a:lstStyle/>
                    <a:p>
                      <a:pPr marL="0" marR="0" indent="0" algn="l" defTabSz="4388900" rtl="0" eaLnBrk="1" fontAlgn="auto" latinLnBrk="0" hangingPunct="1">
                        <a:lnSpc>
                          <a:spcPct val="100000"/>
                        </a:lnSpc>
                        <a:spcBef>
                          <a:spcPts val="0"/>
                        </a:spcBef>
                        <a:spcAft>
                          <a:spcPts val="0"/>
                        </a:spcAft>
                        <a:buClrTx/>
                        <a:buSzTx/>
                        <a:buFontTx/>
                        <a:buNone/>
                        <a:tabLst/>
                        <a:defRPr/>
                      </a:pPr>
                      <a:endParaRPr lang="en-US" sz="900" dirty="0">
                        <a:solidFill>
                          <a:schemeClr val="bg1">
                            <a:lumMod val="85000"/>
                          </a:schemeClr>
                        </a:solidFill>
                        <a:latin typeface="Arial"/>
                        <a:cs typeface="Arial"/>
                      </a:endParaRPr>
                    </a:p>
                  </a:txBody>
                  <a:tcPr marL="95264" marR="95264" marT="47632" marB="47632">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 id="2147483653" r:id="rId2"/>
  </p:sldLayoutIdLst>
  <p:txStyles>
    <p:titleStyle>
      <a:lvl1pPr algn="ctr" defTabSz="1820689" rtl="0" eaLnBrk="1" latinLnBrk="0" hangingPunct="1">
        <a:spcBef>
          <a:spcPct val="0"/>
        </a:spcBef>
        <a:buNone/>
        <a:defRPr sz="3651" kern="1200">
          <a:solidFill>
            <a:schemeClr val="bg1"/>
          </a:solidFill>
          <a:latin typeface="Trebuchet MS" pitchFamily="34" charset="0"/>
          <a:ea typeface="+mj-ea"/>
          <a:cs typeface="+mj-cs"/>
        </a:defRPr>
      </a:lvl1pPr>
    </p:titleStyle>
    <p:bodyStyle>
      <a:lvl1pPr marL="316108" indent="-316108" algn="l" defTabSz="1820689" rtl="0" eaLnBrk="1" latinLnBrk="0" hangingPunct="1">
        <a:spcBef>
          <a:spcPct val="20000"/>
        </a:spcBef>
        <a:buFont typeface="Arial" pitchFamily="34" charset="0"/>
        <a:buChar char="•"/>
        <a:tabLst/>
        <a:defRPr sz="1992" kern="1200">
          <a:solidFill>
            <a:schemeClr val="tx1"/>
          </a:solidFill>
          <a:latin typeface="+mn-lt"/>
          <a:ea typeface="+mn-ea"/>
          <a:cs typeface="+mn-cs"/>
        </a:defRPr>
      </a:lvl1pPr>
      <a:lvl2pPr marL="316108" indent="-316108" algn="l" defTabSz="1820689" rtl="0" eaLnBrk="1" latinLnBrk="0" hangingPunct="1">
        <a:spcBef>
          <a:spcPct val="20000"/>
        </a:spcBef>
        <a:buFont typeface="Arial" pitchFamily="34" charset="0"/>
        <a:buChar char="–"/>
        <a:tabLst/>
        <a:defRPr sz="1660" kern="1200">
          <a:solidFill>
            <a:schemeClr val="tx1"/>
          </a:solidFill>
          <a:latin typeface="+mn-lt"/>
          <a:ea typeface="+mn-ea"/>
          <a:cs typeface="+mn-cs"/>
        </a:defRPr>
      </a:lvl2pPr>
      <a:lvl3pPr marL="316108" indent="-316108" algn="l" defTabSz="1820689" rtl="0" eaLnBrk="1" latinLnBrk="0" hangingPunct="1">
        <a:spcBef>
          <a:spcPct val="20000"/>
        </a:spcBef>
        <a:buFont typeface="Arial" pitchFamily="34" charset="0"/>
        <a:buChar char="•"/>
        <a:tabLst/>
        <a:defRPr sz="1328" kern="1200">
          <a:solidFill>
            <a:schemeClr val="tx1"/>
          </a:solidFill>
          <a:latin typeface="+mn-lt"/>
          <a:ea typeface="+mn-ea"/>
          <a:cs typeface="+mn-cs"/>
        </a:defRPr>
      </a:lvl3pPr>
      <a:lvl4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4pPr>
      <a:lvl5pPr marL="316108" indent="-316108" algn="l" defTabSz="1820689" rtl="0" eaLnBrk="1" latinLnBrk="0" hangingPunct="1">
        <a:spcBef>
          <a:spcPct val="20000"/>
        </a:spcBef>
        <a:buFont typeface="Arial" pitchFamily="34" charset="0"/>
        <a:buChar char="»"/>
        <a:tabLst/>
        <a:defRPr sz="996" kern="1200">
          <a:solidFill>
            <a:schemeClr val="tx1"/>
          </a:solidFill>
          <a:latin typeface="+mn-lt"/>
          <a:ea typeface="+mn-ea"/>
          <a:cs typeface="+mn-cs"/>
        </a:defRPr>
      </a:lvl5pPr>
      <a:lvl6pPr marL="5006898"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6pPr>
      <a:lvl7pPr marL="591724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7pPr>
      <a:lvl8pPr marL="6827587"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8pPr>
      <a:lvl9pPr marL="7737932" indent="-455173" algn="l" defTabSz="1820689" rtl="0" eaLnBrk="1" latinLnBrk="0" hangingPunct="1">
        <a:spcBef>
          <a:spcPct val="20000"/>
        </a:spcBef>
        <a:buFont typeface="Arial" pitchFamily="34" charset="0"/>
        <a:buChar char="•"/>
        <a:defRPr sz="3983" kern="1200">
          <a:solidFill>
            <a:schemeClr val="tx1"/>
          </a:solidFill>
          <a:latin typeface="+mn-lt"/>
          <a:ea typeface="+mn-ea"/>
          <a:cs typeface="+mn-cs"/>
        </a:defRPr>
      </a:lvl9pPr>
    </p:bodyStyle>
    <p:otherStyle>
      <a:defPPr>
        <a:defRPr lang="en-US"/>
      </a:defPPr>
      <a:lvl1pPr marL="0" algn="l" defTabSz="1820689" rtl="0" eaLnBrk="1" latinLnBrk="0" hangingPunct="1">
        <a:defRPr sz="3568" kern="1200">
          <a:solidFill>
            <a:schemeClr val="tx1"/>
          </a:solidFill>
          <a:latin typeface="+mn-lt"/>
          <a:ea typeface="+mn-ea"/>
          <a:cs typeface="+mn-cs"/>
        </a:defRPr>
      </a:lvl1pPr>
      <a:lvl2pPr marL="910346" algn="l" defTabSz="1820689" rtl="0" eaLnBrk="1" latinLnBrk="0" hangingPunct="1">
        <a:defRPr sz="3568" kern="1200">
          <a:solidFill>
            <a:schemeClr val="tx1"/>
          </a:solidFill>
          <a:latin typeface="+mn-lt"/>
          <a:ea typeface="+mn-ea"/>
          <a:cs typeface="+mn-cs"/>
        </a:defRPr>
      </a:lvl2pPr>
      <a:lvl3pPr marL="1820689" algn="l" defTabSz="1820689" rtl="0" eaLnBrk="1" latinLnBrk="0" hangingPunct="1">
        <a:defRPr sz="3568" kern="1200">
          <a:solidFill>
            <a:schemeClr val="tx1"/>
          </a:solidFill>
          <a:latin typeface="+mn-lt"/>
          <a:ea typeface="+mn-ea"/>
          <a:cs typeface="+mn-cs"/>
        </a:defRPr>
      </a:lvl3pPr>
      <a:lvl4pPr marL="2731036" algn="l" defTabSz="1820689" rtl="0" eaLnBrk="1" latinLnBrk="0" hangingPunct="1">
        <a:defRPr sz="3568" kern="1200">
          <a:solidFill>
            <a:schemeClr val="tx1"/>
          </a:solidFill>
          <a:latin typeface="+mn-lt"/>
          <a:ea typeface="+mn-ea"/>
          <a:cs typeface="+mn-cs"/>
        </a:defRPr>
      </a:lvl4pPr>
      <a:lvl5pPr marL="3641380" algn="l" defTabSz="1820689" rtl="0" eaLnBrk="1" latinLnBrk="0" hangingPunct="1">
        <a:defRPr sz="3568" kern="1200">
          <a:solidFill>
            <a:schemeClr val="tx1"/>
          </a:solidFill>
          <a:latin typeface="+mn-lt"/>
          <a:ea typeface="+mn-ea"/>
          <a:cs typeface="+mn-cs"/>
        </a:defRPr>
      </a:lvl5pPr>
      <a:lvl6pPr marL="4551725" algn="l" defTabSz="1820689" rtl="0" eaLnBrk="1" latinLnBrk="0" hangingPunct="1">
        <a:defRPr sz="3568" kern="1200">
          <a:solidFill>
            <a:schemeClr val="tx1"/>
          </a:solidFill>
          <a:latin typeface="+mn-lt"/>
          <a:ea typeface="+mn-ea"/>
          <a:cs typeface="+mn-cs"/>
        </a:defRPr>
      </a:lvl6pPr>
      <a:lvl7pPr marL="5462070" algn="l" defTabSz="1820689" rtl="0" eaLnBrk="1" latinLnBrk="0" hangingPunct="1">
        <a:defRPr sz="3568" kern="1200">
          <a:solidFill>
            <a:schemeClr val="tx1"/>
          </a:solidFill>
          <a:latin typeface="+mn-lt"/>
          <a:ea typeface="+mn-ea"/>
          <a:cs typeface="+mn-cs"/>
        </a:defRPr>
      </a:lvl7pPr>
      <a:lvl8pPr marL="6372415" algn="l" defTabSz="1820689" rtl="0" eaLnBrk="1" latinLnBrk="0" hangingPunct="1">
        <a:defRPr sz="3568" kern="1200">
          <a:solidFill>
            <a:schemeClr val="tx1"/>
          </a:solidFill>
          <a:latin typeface="+mn-lt"/>
          <a:ea typeface="+mn-ea"/>
          <a:cs typeface="+mn-cs"/>
        </a:defRPr>
      </a:lvl8pPr>
      <a:lvl9pPr marL="7282761" algn="l" defTabSz="1820689" rtl="0" eaLnBrk="1" latinLnBrk="0" hangingPunct="1">
        <a:defRPr sz="356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84" userDrawn="1">
          <p15:clr>
            <a:srgbClr val="F26B43"/>
          </p15:clr>
        </p15:guide>
        <p15:guide id="2" pos="921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png"/><Relationship Id="rId7" Type="http://schemas.openxmlformats.org/officeDocument/2006/relationships/hyperlink" Target="mailto:clinical@cerecin.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B288"/>
            </a:gs>
            <a:gs pos="0">
              <a:schemeClr val="accent1">
                <a:lumMod val="20000"/>
                <a:lumOff val="80000"/>
              </a:schemeClr>
            </a:gs>
            <a:gs pos="0">
              <a:schemeClr val="accent1">
                <a:lumMod val="20000"/>
                <a:lumOff val="80000"/>
              </a:schemeClr>
            </a:gs>
          </a:gsLst>
          <a:lin ang="5400000" scaled="1"/>
        </a:gradFill>
        <a:effectLst/>
      </p:bgPr>
    </p:bg>
    <p:spTree>
      <p:nvGrpSpPr>
        <p:cNvPr id="1" name=""/>
        <p:cNvGrpSpPr/>
        <p:nvPr/>
      </p:nvGrpSpPr>
      <p:grpSpPr>
        <a:xfrm>
          <a:off x="0" y="0"/>
          <a:ext cx="0" cy="0"/>
          <a:chOff x="0" y="0"/>
          <a:chExt cx="0" cy="0"/>
        </a:xfrm>
      </p:grpSpPr>
      <p:sp>
        <p:nvSpPr>
          <p:cNvPr id="32" name="TextBox 31" hidden="1">
            <a:extLst>
              <a:ext uri="{FF2B5EF4-FFF2-40B4-BE49-F238E27FC236}">
                <a16:creationId xmlns:a16="http://schemas.microsoft.com/office/drawing/2014/main" id="{AF84421D-56FE-5210-6D58-755CDDC0C8FA}"/>
              </a:ext>
            </a:extLst>
          </p:cNvPr>
          <p:cNvSpPr txBox="1"/>
          <p:nvPr/>
        </p:nvSpPr>
        <p:spPr>
          <a:xfrm>
            <a:off x="22218650" y="14676797"/>
            <a:ext cx="6476093" cy="276999"/>
          </a:xfrm>
          <a:prstGeom prst="rect">
            <a:avLst/>
          </a:prstGeom>
          <a:noFill/>
        </p:spPr>
        <p:txBody>
          <a:bodyPr wrap="square" lIns="0" tIns="0" rIns="0" bIns="0">
            <a:spAutoFit/>
          </a:bodyPr>
          <a:lstStyle>
            <a:defPPr>
              <a:defRPr lang="en-US"/>
            </a:defPPr>
            <a:lvl1pPr marL="304800" indent="-304800">
              <a:spcAft>
                <a:spcPts val="600"/>
              </a:spcAft>
              <a:buFont typeface="+mj-lt"/>
              <a:buAutoNum type="arabicPeriod"/>
              <a:defRPr sz="1800" b="0"/>
            </a:lvl1pPr>
          </a:lstStyle>
          <a:p>
            <a:pPr marL="0" indent="0">
              <a:buNone/>
            </a:pPr>
            <a:endParaRPr lang="en-US" sz="1800" b="0" dirty="0">
              <a:latin typeface="Arial" panose="020B0604020202020204" pitchFamily="34" charset="0"/>
            </a:endParaRPr>
          </a:p>
        </p:txBody>
      </p:sp>
      <p:sp>
        <p:nvSpPr>
          <p:cNvPr id="788" name="Text Placeholder 787">
            <a:extLst>
              <a:ext uri="{FF2B5EF4-FFF2-40B4-BE49-F238E27FC236}">
                <a16:creationId xmlns:a16="http://schemas.microsoft.com/office/drawing/2014/main" id="{719BFFDD-3606-5331-8E27-C6B519BA09A4}"/>
              </a:ext>
            </a:extLst>
          </p:cNvPr>
          <p:cNvSpPr>
            <a:spLocks noGrp="1"/>
          </p:cNvSpPr>
          <p:nvPr>
            <p:ph type="body" sz="quarter" idx="12"/>
          </p:nvPr>
        </p:nvSpPr>
        <p:spPr>
          <a:xfrm>
            <a:off x="3393440" y="142986"/>
            <a:ext cx="22473920" cy="769441"/>
          </a:xfrm>
        </p:spPr>
        <p:txBody>
          <a:bodyPr/>
          <a:lstStyle/>
          <a:p>
            <a:r>
              <a:rPr lang="de-DE" dirty="0"/>
              <a:t>Tricaprilin, an Investigational Ketogenic Drug in Refractory Infantile Spasms</a:t>
            </a:r>
          </a:p>
        </p:txBody>
      </p:sp>
      <p:sp>
        <p:nvSpPr>
          <p:cNvPr id="787" name="Text Placeholder 786">
            <a:extLst>
              <a:ext uri="{FF2B5EF4-FFF2-40B4-BE49-F238E27FC236}">
                <a16:creationId xmlns:a16="http://schemas.microsoft.com/office/drawing/2014/main" id="{0F072582-5FB3-37B3-37E9-B939A533800F}"/>
              </a:ext>
            </a:extLst>
          </p:cNvPr>
          <p:cNvSpPr>
            <a:spLocks noGrp="1"/>
          </p:cNvSpPr>
          <p:nvPr>
            <p:ph type="body" sz="quarter" idx="11"/>
          </p:nvPr>
        </p:nvSpPr>
        <p:spPr>
          <a:xfrm>
            <a:off x="3393440" y="1037645"/>
            <a:ext cx="22473920" cy="492443"/>
          </a:xfrm>
        </p:spPr>
        <p:txBody>
          <a:bodyPr wrap="square" lIns="91440" tIns="45720" rIns="91440" bIns="45720" anchor="t">
            <a:spAutoFit/>
          </a:bodyPr>
          <a:lstStyle/>
          <a:p>
            <a:r>
              <a:rPr lang="en-US" dirty="0"/>
              <a:t>Marc Cantillon MD</a:t>
            </a:r>
            <a:r>
              <a:rPr lang="en-US" baseline="30000" dirty="0"/>
              <a:t>3</a:t>
            </a:r>
            <a:r>
              <a:rPr lang="en-US" dirty="0"/>
              <a:t>, John A Lawson </a:t>
            </a:r>
            <a:r>
              <a:rPr lang="en-US" dirty="0" err="1"/>
              <a:t>BMed</a:t>
            </a:r>
            <a:r>
              <a:rPr lang="en-US" dirty="0"/>
              <a:t> Phd</a:t>
            </a:r>
            <a:r>
              <a:rPr lang="en-US" baseline="30000" dirty="0"/>
              <a:t>1</a:t>
            </a:r>
            <a:r>
              <a:rPr lang="en-US" dirty="0"/>
              <a:t>, Eric </a:t>
            </a:r>
            <a:r>
              <a:rPr lang="en-US" dirty="0" err="1"/>
              <a:t>Kossoff</a:t>
            </a:r>
            <a:r>
              <a:rPr lang="en-US" dirty="0"/>
              <a:t> MD</a:t>
            </a:r>
            <a:r>
              <a:rPr lang="en-US" baseline="30000" dirty="0"/>
              <a:t>2</a:t>
            </a:r>
            <a:r>
              <a:rPr lang="en-US" dirty="0"/>
              <a:t>, Nikki McIntyre MSc</a:t>
            </a:r>
            <a:r>
              <a:rPr lang="en-US" baseline="30000" dirty="0"/>
              <a:t>3</a:t>
            </a:r>
            <a:r>
              <a:rPr lang="en-US" dirty="0"/>
              <a:t>, Samuel Henderson PhD</a:t>
            </a:r>
            <a:r>
              <a:rPr lang="en-US" baseline="30000" dirty="0"/>
              <a:t>3</a:t>
            </a:r>
            <a:r>
              <a:rPr lang="en-US" dirty="0"/>
              <a:t>. Lilian Chow MMRD</a:t>
            </a:r>
            <a:r>
              <a:rPr lang="en-US" baseline="30000" dirty="0"/>
              <a:t>3</a:t>
            </a:r>
            <a:endParaRPr lang="de-DE" baseline="30000" dirty="0"/>
          </a:p>
        </p:txBody>
      </p:sp>
      <p:sp>
        <p:nvSpPr>
          <p:cNvPr id="786" name="Text Placeholder 785">
            <a:extLst>
              <a:ext uri="{FF2B5EF4-FFF2-40B4-BE49-F238E27FC236}">
                <a16:creationId xmlns:a16="http://schemas.microsoft.com/office/drawing/2014/main" id="{5F072A29-335D-1DEB-A035-085C12386CCE}"/>
              </a:ext>
            </a:extLst>
          </p:cNvPr>
          <p:cNvSpPr>
            <a:spLocks noGrp="1"/>
          </p:cNvSpPr>
          <p:nvPr>
            <p:ph type="body" sz="quarter" idx="10"/>
          </p:nvPr>
        </p:nvSpPr>
        <p:spPr>
          <a:xfrm>
            <a:off x="1752600" y="1693863"/>
            <a:ext cx="25755600" cy="493712"/>
          </a:xfrm>
        </p:spPr>
        <p:txBody>
          <a:bodyPr/>
          <a:lstStyle/>
          <a:p>
            <a:r>
              <a:rPr lang="en-US" b="1" dirty="0"/>
              <a:t>Affiliations: </a:t>
            </a:r>
            <a:r>
              <a:rPr lang="en-US" baseline="30000" dirty="0"/>
              <a:t>1</a:t>
            </a:r>
            <a:r>
              <a:rPr lang="en-US" dirty="0"/>
              <a:t>Sydney Children’s Hospital; University of New South Wales, Sydney, Australia; </a:t>
            </a:r>
            <a:r>
              <a:rPr lang="en-US" baseline="30000" dirty="0"/>
              <a:t>2</a:t>
            </a:r>
            <a:r>
              <a:rPr lang="en-US" dirty="0"/>
              <a:t>Johns Hopkins Hospital, Baltimore, Maryland, US. </a:t>
            </a:r>
            <a:r>
              <a:rPr lang="en-US" baseline="30000" dirty="0"/>
              <a:t>3</a:t>
            </a:r>
            <a:r>
              <a:rPr lang="en-US" dirty="0"/>
              <a:t>Cerecin Australia Pty Ltd.</a:t>
            </a:r>
          </a:p>
        </p:txBody>
      </p:sp>
      <p:sp>
        <p:nvSpPr>
          <p:cNvPr id="38" name="Text Placeholder 37">
            <a:extLst>
              <a:ext uri="{FF2B5EF4-FFF2-40B4-BE49-F238E27FC236}">
                <a16:creationId xmlns:a16="http://schemas.microsoft.com/office/drawing/2014/main" id="{916B40A5-6079-6F60-966F-C2924252E5BD}"/>
              </a:ext>
            </a:extLst>
          </p:cNvPr>
          <p:cNvSpPr>
            <a:spLocks noGrp="1"/>
          </p:cNvSpPr>
          <p:nvPr>
            <p:ph type="body" sz="quarter" idx="16"/>
          </p:nvPr>
        </p:nvSpPr>
        <p:spPr>
          <a:xfrm>
            <a:off x="457851" y="3663637"/>
            <a:ext cx="6601968" cy="4925550"/>
          </a:xfrm>
        </p:spPr>
        <p:txBody>
          <a:bodyPr wrap="square" lIns="0" tIns="0" rIns="0" bIns="0" anchor="t">
            <a:noAutofit/>
          </a:bodyPr>
          <a:lstStyle/>
          <a:p>
            <a:pPr>
              <a:spcAft>
                <a:spcPts val="1000"/>
              </a:spcAft>
            </a:pPr>
            <a:r>
              <a:rPr lang="en-US" sz="2000" b="1" dirty="0"/>
              <a:t>Objective: </a:t>
            </a:r>
            <a:r>
              <a:rPr lang="en-US" sz="2000" dirty="0"/>
              <a:t>A pilot study to evaluate safety and tolerability of drug </a:t>
            </a:r>
            <a:r>
              <a:rPr lang="en-US" sz="2000" dirty="0" err="1"/>
              <a:t>Tricaprilin</a:t>
            </a:r>
            <a:r>
              <a:rPr lang="en-US" sz="2000" dirty="0"/>
              <a:t> for treatment of drug-resistant Infantile Spasms (IS), a disorder characterized by epileptic spasms, developmental regression, and hypsarrhythmia. Ketogenic diets (KD) have been used in the management of multiple pediatric and adult epilepsies. </a:t>
            </a:r>
            <a:r>
              <a:rPr lang="en-US" sz="2000" dirty="0" err="1"/>
              <a:t>Tricaprilin</a:t>
            </a:r>
            <a:r>
              <a:rPr lang="en-US" sz="2000" dirty="0"/>
              <a:t> is an orally administered, liquid, investigational ketogenic agent with preclinical IS model efficacy. This study investigated use of </a:t>
            </a:r>
            <a:r>
              <a:rPr lang="en-US" sz="2000" dirty="0" err="1"/>
              <a:t>Tricaprilin</a:t>
            </a:r>
            <a:r>
              <a:rPr lang="en-US" sz="2000" dirty="0"/>
              <a:t> in IS, whilst allowing the continuation of the current source of nutrition.</a:t>
            </a:r>
          </a:p>
          <a:p>
            <a:pPr>
              <a:spcAft>
                <a:spcPts val="1000"/>
              </a:spcAft>
            </a:pPr>
            <a:r>
              <a:rPr lang="en-US" sz="2000" b="1" dirty="0"/>
              <a:t>Results: </a:t>
            </a:r>
            <a:r>
              <a:rPr lang="en-US" sz="2000" dirty="0"/>
              <a:t>Overall the treatment was well tolerated with primarily GI adverse events. Two events were graded as severe, one bronchiolitis considered unrelated to treatment, and one aspiration because of feeding tube misplacement. There were no lab or other abnormalities, micronutrients are under evaluation Random sampling of blood β-hydroxybutyrate (BHB) levels indicates all 8 subjects were in ketosis by the end of the titration phase and in the maintenance phase. In 4 out of 8 subjects, efficacy on </a:t>
            </a:r>
            <a:r>
              <a:rPr lang="en-US" sz="2000" dirty="0" err="1"/>
              <a:t>vEEG</a:t>
            </a:r>
            <a:r>
              <a:rPr lang="en-US" sz="2000" dirty="0"/>
              <a:t> reduction in cluster number and duration of epileptic spasms was observed with caregiver diaries and clinician rating in the same direction.</a:t>
            </a:r>
          </a:p>
          <a:p>
            <a:pPr>
              <a:spcAft>
                <a:spcPts val="1000"/>
              </a:spcAft>
            </a:pPr>
            <a:r>
              <a:rPr lang="en-US" sz="2000" b="1" dirty="0"/>
              <a:t>Conclusion: </a:t>
            </a:r>
            <a:r>
              <a:rPr lang="en-US" sz="2000" dirty="0"/>
              <a:t>Positive safety results and benefit observed in some subjects in this Phase 2a </a:t>
            </a:r>
            <a:r>
              <a:rPr lang="en-US" sz="2000" dirty="0" err="1"/>
              <a:t>Tricaprilin</a:t>
            </a:r>
            <a:r>
              <a:rPr lang="en-US" sz="2000" dirty="0"/>
              <a:t> study for the treatment of IS and warrant continued investigation.</a:t>
            </a:r>
          </a:p>
        </p:txBody>
      </p:sp>
      <p:sp>
        <p:nvSpPr>
          <p:cNvPr id="39" name="Text Placeholder 38">
            <a:extLst>
              <a:ext uri="{FF2B5EF4-FFF2-40B4-BE49-F238E27FC236}">
                <a16:creationId xmlns:a16="http://schemas.microsoft.com/office/drawing/2014/main" id="{65BFC8A7-1C64-D1F7-8AE3-565EFA17A037}"/>
              </a:ext>
            </a:extLst>
          </p:cNvPr>
          <p:cNvSpPr>
            <a:spLocks noGrp="1"/>
          </p:cNvSpPr>
          <p:nvPr>
            <p:ph type="body" sz="quarter" idx="29"/>
          </p:nvPr>
        </p:nvSpPr>
        <p:spPr>
          <a:xfrm>
            <a:off x="1384729" y="2995842"/>
            <a:ext cx="4748213" cy="461665"/>
          </a:xfrm>
        </p:spPr>
        <p:txBody>
          <a:bodyPr/>
          <a:lstStyle/>
          <a:p>
            <a:r>
              <a:rPr lang="en-US"/>
              <a:t>ABSTRACT</a:t>
            </a:r>
            <a:endParaRPr lang="en-US" dirty="0"/>
          </a:p>
        </p:txBody>
      </p:sp>
      <p:sp>
        <p:nvSpPr>
          <p:cNvPr id="395" name="Text Placeholder 394">
            <a:extLst>
              <a:ext uri="{FF2B5EF4-FFF2-40B4-BE49-F238E27FC236}">
                <a16:creationId xmlns:a16="http://schemas.microsoft.com/office/drawing/2014/main" id="{8E5451F8-F1D9-B7F7-D203-0EE30202C723}"/>
              </a:ext>
            </a:extLst>
          </p:cNvPr>
          <p:cNvSpPr>
            <a:spLocks noGrp="1"/>
          </p:cNvSpPr>
          <p:nvPr>
            <p:ph type="body" sz="quarter" idx="30"/>
          </p:nvPr>
        </p:nvSpPr>
        <p:spPr>
          <a:xfrm>
            <a:off x="8631786" y="2995842"/>
            <a:ext cx="4748213" cy="461665"/>
          </a:xfrm>
        </p:spPr>
        <p:txBody>
          <a:bodyPr/>
          <a:lstStyle/>
          <a:p>
            <a:r>
              <a:rPr lang="en-US"/>
              <a:t>AC-21-24 STUDY DESIGN</a:t>
            </a:r>
            <a:endParaRPr lang="en-US" dirty="0"/>
          </a:p>
        </p:txBody>
      </p:sp>
      <p:sp>
        <p:nvSpPr>
          <p:cNvPr id="440" name="Text Placeholder 439">
            <a:extLst>
              <a:ext uri="{FF2B5EF4-FFF2-40B4-BE49-F238E27FC236}">
                <a16:creationId xmlns:a16="http://schemas.microsoft.com/office/drawing/2014/main" id="{CEBF2A2E-0843-BC10-8406-E39A8460881E}"/>
              </a:ext>
            </a:extLst>
          </p:cNvPr>
          <p:cNvSpPr>
            <a:spLocks noGrp="1"/>
          </p:cNvSpPr>
          <p:nvPr>
            <p:ph type="body" sz="quarter" idx="31"/>
          </p:nvPr>
        </p:nvSpPr>
        <p:spPr>
          <a:xfrm>
            <a:off x="15878843" y="2995842"/>
            <a:ext cx="4748213" cy="461665"/>
          </a:xfrm>
        </p:spPr>
        <p:txBody>
          <a:bodyPr/>
          <a:lstStyle/>
          <a:p>
            <a:r>
              <a:rPr lang="en-US"/>
              <a:t>RESULTS</a:t>
            </a:r>
            <a:endParaRPr lang="en-US" dirty="0"/>
          </a:p>
        </p:txBody>
      </p:sp>
      <p:sp>
        <p:nvSpPr>
          <p:cNvPr id="574" name="Text Placeholder 573">
            <a:extLst>
              <a:ext uri="{FF2B5EF4-FFF2-40B4-BE49-F238E27FC236}">
                <a16:creationId xmlns:a16="http://schemas.microsoft.com/office/drawing/2014/main" id="{D0B53506-5CF5-C379-DCA6-5545FDFFDA22}"/>
              </a:ext>
            </a:extLst>
          </p:cNvPr>
          <p:cNvSpPr>
            <a:spLocks noGrp="1"/>
          </p:cNvSpPr>
          <p:nvPr>
            <p:ph type="body" sz="quarter" idx="32"/>
          </p:nvPr>
        </p:nvSpPr>
        <p:spPr>
          <a:xfrm>
            <a:off x="23125899" y="2995842"/>
            <a:ext cx="4748213" cy="461665"/>
          </a:xfrm>
        </p:spPr>
        <p:txBody>
          <a:bodyPr/>
          <a:lstStyle/>
          <a:p>
            <a:r>
              <a:rPr lang="en-US"/>
              <a:t>CONCLUSIONS</a:t>
            </a:r>
            <a:endParaRPr lang="en-US" dirty="0"/>
          </a:p>
        </p:txBody>
      </p:sp>
      <p:sp>
        <p:nvSpPr>
          <p:cNvPr id="575" name="Text Placeholder 574">
            <a:extLst>
              <a:ext uri="{FF2B5EF4-FFF2-40B4-BE49-F238E27FC236}">
                <a16:creationId xmlns:a16="http://schemas.microsoft.com/office/drawing/2014/main" id="{6E8BD215-C654-DE75-AC94-88BF31B17090}"/>
              </a:ext>
            </a:extLst>
          </p:cNvPr>
          <p:cNvSpPr>
            <a:spLocks noGrp="1"/>
          </p:cNvSpPr>
          <p:nvPr>
            <p:ph type="body" sz="quarter" idx="35"/>
          </p:nvPr>
        </p:nvSpPr>
        <p:spPr>
          <a:xfrm>
            <a:off x="22199600" y="3660775"/>
            <a:ext cx="6600825" cy="4926013"/>
          </a:xfrm>
          <a:noFill/>
        </p:spPr>
        <p:txBody>
          <a:bodyPr wrap="square" lIns="0" tIns="0" rIns="0" bIns="0">
            <a:noAutofit/>
          </a:bodyPr>
          <a:lstStyle/>
          <a:p>
            <a:r>
              <a:rPr lang="en-US" sz="2000" b="1" dirty="0"/>
              <a:t>Overall well-tolerated, with mild-moderate GI the most common of adverse effects</a:t>
            </a:r>
          </a:p>
          <a:p>
            <a:r>
              <a:rPr lang="en-US" sz="2000" b="1" dirty="0" err="1"/>
              <a:t>Tricaprilin</a:t>
            </a:r>
            <a:r>
              <a:rPr lang="en-US" sz="2000" b="1" dirty="0"/>
              <a:t> led to ketosis in all </a:t>
            </a:r>
            <a:r>
              <a:rPr lang="en-US" sz="2000" b="1" strike="sngStrike" dirty="0"/>
              <a:t>infant</a:t>
            </a:r>
            <a:r>
              <a:rPr lang="en-US" sz="2000" b="1" dirty="0"/>
              <a:t> subjects</a:t>
            </a:r>
          </a:p>
          <a:p>
            <a:r>
              <a:rPr lang="en-US" sz="2000" b="1" dirty="0"/>
              <a:t>4/8 infants had 50-75% improvement of seizure clusters on video EEG</a:t>
            </a:r>
          </a:p>
          <a:p>
            <a:r>
              <a:rPr lang="en-US" sz="2000" b="1" dirty="0"/>
              <a:t>2/8 infants had 100% improvement of seizure clusters on video EEG</a:t>
            </a:r>
          </a:p>
          <a:p>
            <a:r>
              <a:rPr lang="en-US" sz="2000" b="1" dirty="0"/>
              <a:t>Three infants had improvements in other</a:t>
            </a:r>
            <a:br>
              <a:rPr lang="en-US" sz="2000" b="1" dirty="0"/>
            </a:br>
            <a:r>
              <a:rPr lang="en-US" sz="2000" b="1" dirty="0"/>
              <a:t>seizure types</a:t>
            </a:r>
          </a:p>
          <a:p>
            <a:r>
              <a:rPr lang="en-US" sz="2000" b="1" dirty="0" err="1"/>
              <a:t>Tricaprilin</a:t>
            </a:r>
            <a:r>
              <a:rPr lang="en-US" sz="2000" b="1" dirty="0"/>
              <a:t> shows preliminary benefit for refractory infantile spasms, an extension phase is ongoing up to 12 months and a pivotal RCT is in preparation</a:t>
            </a:r>
          </a:p>
          <a:p>
            <a:r>
              <a:rPr lang="en-US" sz="2000" b="1" dirty="0" err="1"/>
              <a:t>Tricaprilin</a:t>
            </a:r>
            <a:r>
              <a:rPr lang="en-US" sz="2000" b="1" dirty="0"/>
              <a:t> offers a novel ketogenic potential treatment, without KD nutrient restrictions</a:t>
            </a:r>
            <a:br>
              <a:rPr lang="en-US" sz="2000" b="1" dirty="0"/>
            </a:br>
            <a:r>
              <a:rPr lang="en-US" sz="2000" b="1" dirty="0"/>
              <a:t>and burden</a:t>
            </a:r>
          </a:p>
        </p:txBody>
      </p:sp>
      <p:sp>
        <p:nvSpPr>
          <p:cNvPr id="45" name="Text Placeholder 44">
            <a:extLst>
              <a:ext uri="{FF2B5EF4-FFF2-40B4-BE49-F238E27FC236}">
                <a16:creationId xmlns:a16="http://schemas.microsoft.com/office/drawing/2014/main" id="{DEC338CD-ACA1-4A50-E11D-A5FB9C494227}"/>
              </a:ext>
            </a:extLst>
          </p:cNvPr>
          <p:cNvSpPr>
            <a:spLocks noGrp="1"/>
          </p:cNvSpPr>
          <p:nvPr>
            <p:ph type="body" sz="quarter" idx="36"/>
          </p:nvPr>
        </p:nvSpPr>
        <p:spPr>
          <a:xfrm>
            <a:off x="1384729" y="12117691"/>
            <a:ext cx="4748213" cy="461665"/>
          </a:xfrm>
        </p:spPr>
        <p:txBody>
          <a:bodyPr/>
          <a:lstStyle/>
          <a:p>
            <a:r>
              <a:rPr lang="en-US"/>
              <a:t>METHODS</a:t>
            </a:r>
            <a:endParaRPr lang="en-US" dirty="0"/>
          </a:p>
        </p:txBody>
      </p:sp>
      <p:sp>
        <p:nvSpPr>
          <p:cNvPr id="46" name="Text Placeholder 45">
            <a:extLst>
              <a:ext uri="{FF2B5EF4-FFF2-40B4-BE49-F238E27FC236}">
                <a16:creationId xmlns:a16="http://schemas.microsoft.com/office/drawing/2014/main" id="{7371236E-EAA7-44E4-8928-0C8E85EB2D66}"/>
              </a:ext>
            </a:extLst>
          </p:cNvPr>
          <p:cNvSpPr>
            <a:spLocks noGrp="1"/>
          </p:cNvSpPr>
          <p:nvPr>
            <p:ph type="body" sz="quarter" idx="37"/>
          </p:nvPr>
        </p:nvSpPr>
        <p:spPr>
          <a:xfrm>
            <a:off x="457851" y="12771613"/>
            <a:ext cx="6601968" cy="3136391"/>
          </a:xfrm>
          <a:noFill/>
        </p:spPr>
        <p:txBody>
          <a:bodyPr wrap="square" lIns="0" tIns="0" rIns="0" bIns="0" anchor="t">
            <a:noAutofit/>
          </a:bodyPr>
          <a:lstStyle/>
          <a:p>
            <a:r>
              <a:rPr lang="en-US" sz="2000" dirty="0" err="1"/>
              <a:t>Tricaprilin</a:t>
            </a:r>
            <a:r>
              <a:rPr lang="en-US" sz="2000" dirty="0"/>
              <a:t> is emulsified with either milk (breast milk,</a:t>
            </a:r>
            <a:br>
              <a:rPr lang="en-US" sz="2000" dirty="0"/>
            </a:br>
            <a:r>
              <a:rPr lang="en-US" sz="2000" dirty="0"/>
              <a:t>cow’s milk), formula, or food of a liquid consistency in</a:t>
            </a:r>
            <a:br>
              <a:rPr lang="en-US" sz="2000" dirty="0"/>
            </a:br>
            <a:r>
              <a:rPr lang="en-US" sz="2000" dirty="0"/>
              <a:t>a blender prior to administration</a:t>
            </a:r>
          </a:p>
          <a:p>
            <a:r>
              <a:rPr lang="en-US" sz="2000" dirty="0" err="1"/>
              <a:t>Tricaprilin</a:t>
            </a:r>
            <a:r>
              <a:rPr lang="en-US" sz="2000" dirty="0"/>
              <a:t> is administered 4 times a day for 3 weeks</a:t>
            </a:r>
          </a:p>
          <a:p>
            <a:r>
              <a:rPr lang="en-US" sz="2000" dirty="0"/>
              <a:t>Starting dose is 5% of total daily calories. Titration occurs over 5-14 days to a maximum dose of 60% of total daily calories as tolerated </a:t>
            </a:r>
          </a:p>
          <a:p>
            <a:r>
              <a:rPr lang="en-US" sz="2000" dirty="0"/>
              <a:t>No Ketogenic Diet restrictions</a:t>
            </a:r>
          </a:p>
        </p:txBody>
      </p:sp>
      <p:sp>
        <p:nvSpPr>
          <p:cNvPr id="400" name="Text Placeholder 399">
            <a:extLst>
              <a:ext uri="{FF2B5EF4-FFF2-40B4-BE49-F238E27FC236}">
                <a16:creationId xmlns:a16="http://schemas.microsoft.com/office/drawing/2014/main" id="{95396A44-80A3-EBAC-9AD5-97696B7FFFFD}"/>
              </a:ext>
            </a:extLst>
          </p:cNvPr>
          <p:cNvSpPr>
            <a:spLocks noGrp="1"/>
          </p:cNvSpPr>
          <p:nvPr>
            <p:ph type="body" sz="quarter" idx="39"/>
          </p:nvPr>
        </p:nvSpPr>
        <p:spPr>
          <a:xfrm>
            <a:off x="8631786" y="7961013"/>
            <a:ext cx="4748213" cy="461665"/>
          </a:xfrm>
        </p:spPr>
        <p:txBody>
          <a:bodyPr/>
          <a:lstStyle/>
          <a:p>
            <a:r>
              <a:rPr lang="en-US"/>
              <a:t>DEMOGRAPHICS</a:t>
            </a:r>
            <a:endParaRPr lang="en-US" dirty="0"/>
          </a:p>
        </p:txBody>
      </p:sp>
      <p:pic>
        <p:nvPicPr>
          <p:cNvPr id="986" name="Picture Placeholder 985" descr="A screenshot of a computer&#10;&#10;Description automatically generated">
            <a:extLst>
              <a:ext uri="{FF2B5EF4-FFF2-40B4-BE49-F238E27FC236}">
                <a16:creationId xmlns:a16="http://schemas.microsoft.com/office/drawing/2014/main" id="{D631B5CD-B61B-8712-6ED7-1F097E24B022}"/>
              </a:ext>
            </a:extLst>
          </p:cNvPr>
          <p:cNvPicPr>
            <a:picLocks noGrp="1" noChangeAspect="1"/>
          </p:cNvPicPr>
          <p:nvPr>
            <p:ph type="pic" sz="quarter" idx="40"/>
          </p:nvPr>
        </p:nvPicPr>
        <p:blipFill rotWithShape="1">
          <a:blip r:embed="rId3" cstate="print">
            <a:extLst>
              <a:ext uri="{28A0092B-C50C-407E-A947-70E740481C1C}">
                <a14:useLocalDpi xmlns:a14="http://schemas.microsoft.com/office/drawing/2010/main" val="0"/>
              </a:ext>
            </a:extLst>
          </a:blip>
          <a:srcRect t="34" b="34"/>
          <a:stretch/>
        </p:blipFill>
        <p:spPr>
          <a:xfrm>
            <a:off x="7704908" y="8600073"/>
            <a:ext cx="6601968" cy="3136392"/>
          </a:xfrm>
        </p:spPr>
      </p:pic>
      <p:sp>
        <p:nvSpPr>
          <p:cNvPr id="402" name="Text Placeholder 401">
            <a:extLst>
              <a:ext uri="{FF2B5EF4-FFF2-40B4-BE49-F238E27FC236}">
                <a16:creationId xmlns:a16="http://schemas.microsoft.com/office/drawing/2014/main" id="{C31637D1-B420-5DF2-6405-41EB54943E7B}"/>
              </a:ext>
            </a:extLst>
          </p:cNvPr>
          <p:cNvSpPr>
            <a:spLocks noGrp="1"/>
          </p:cNvSpPr>
          <p:nvPr>
            <p:ph type="body" sz="quarter" idx="41"/>
          </p:nvPr>
        </p:nvSpPr>
        <p:spPr>
          <a:xfrm>
            <a:off x="8075613" y="12117388"/>
            <a:ext cx="5859462" cy="461962"/>
          </a:xfrm>
        </p:spPr>
        <p:txBody>
          <a:bodyPr/>
          <a:lstStyle/>
          <a:p>
            <a:r>
              <a:rPr lang="en-US" dirty="0"/>
              <a:t>TRICAPRILIN DOSE AND BHB LEVELS</a:t>
            </a:r>
          </a:p>
        </p:txBody>
      </p:sp>
      <p:pic>
        <p:nvPicPr>
          <p:cNvPr id="419" name="Picture Placeholder 418" descr="A white and blue table with black text&#10;&#10;Description automatically generated">
            <a:extLst>
              <a:ext uri="{FF2B5EF4-FFF2-40B4-BE49-F238E27FC236}">
                <a16:creationId xmlns:a16="http://schemas.microsoft.com/office/drawing/2014/main" id="{6760F5A2-986F-7E1C-5D0D-79F2F81FEF22}"/>
              </a:ext>
            </a:extLst>
          </p:cNvPr>
          <p:cNvPicPr>
            <a:picLocks noGrp="1" noChangeAspect="1"/>
          </p:cNvPicPr>
          <p:nvPr>
            <p:ph type="pic" sz="quarter" idx="42"/>
          </p:nvPr>
        </p:nvPicPr>
        <p:blipFill rotWithShape="1">
          <a:blip r:embed="rId4" cstate="print">
            <a:extLst>
              <a:ext uri="{28A0092B-C50C-407E-A947-70E740481C1C}">
                <a14:useLocalDpi xmlns:a14="http://schemas.microsoft.com/office/drawing/2010/main" val="0"/>
              </a:ext>
            </a:extLst>
          </a:blip>
          <a:srcRect l="59" r="59"/>
          <a:stretch/>
        </p:blipFill>
        <p:spPr>
          <a:xfrm>
            <a:off x="7704908" y="12756751"/>
            <a:ext cx="6601968" cy="3136392"/>
          </a:xfrm>
        </p:spPr>
      </p:pic>
      <p:pic>
        <p:nvPicPr>
          <p:cNvPr id="421" name="Picture Placeholder 420" descr="A screenshot of a screen&#10;&#10;Description automatically generated">
            <a:extLst>
              <a:ext uri="{FF2B5EF4-FFF2-40B4-BE49-F238E27FC236}">
                <a16:creationId xmlns:a16="http://schemas.microsoft.com/office/drawing/2014/main" id="{778B006B-F383-1F0C-3E12-B678202D9272}"/>
              </a:ext>
            </a:extLst>
          </p:cNvPr>
          <p:cNvPicPr>
            <a:picLocks noGrp="1" noChangeAspect="1"/>
          </p:cNvPicPr>
          <p:nvPr>
            <p:ph type="pic" sz="quarter" idx="43"/>
          </p:nvPr>
        </p:nvPicPr>
        <p:blipFill rotWithShape="1">
          <a:blip r:embed="rId5" cstate="print">
            <a:extLst>
              <a:ext uri="{28A0092B-C50C-407E-A947-70E740481C1C}">
                <a14:useLocalDpi xmlns:a14="http://schemas.microsoft.com/office/drawing/2010/main" val="0"/>
              </a:ext>
            </a:extLst>
          </a:blip>
          <a:srcRect l="519" r="519"/>
          <a:stretch/>
        </p:blipFill>
        <p:spPr>
          <a:xfrm>
            <a:off x="14955838" y="3660775"/>
            <a:ext cx="6602412" cy="2651125"/>
          </a:xfrm>
        </p:spPr>
      </p:pic>
      <p:sp>
        <p:nvSpPr>
          <p:cNvPr id="443" name="Text Placeholder 442">
            <a:extLst>
              <a:ext uri="{FF2B5EF4-FFF2-40B4-BE49-F238E27FC236}">
                <a16:creationId xmlns:a16="http://schemas.microsoft.com/office/drawing/2014/main" id="{F13D19DB-1301-887B-DD09-1678CF5A2F5F}"/>
              </a:ext>
            </a:extLst>
          </p:cNvPr>
          <p:cNvSpPr>
            <a:spLocks noGrp="1"/>
          </p:cNvSpPr>
          <p:nvPr>
            <p:ph type="body" sz="quarter" idx="44"/>
          </p:nvPr>
        </p:nvSpPr>
        <p:spPr>
          <a:xfrm>
            <a:off x="15878175" y="6529388"/>
            <a:ext cx="4748213" cy="461962"/>
          </a:xfrm>
        </p:spPr>
        <p:txBody>
          <a:bodyPr anchor="ctr"/>
          <a:lstStyle/>
          <a:p>
            <a:r>
              <a:rPr lang="en-US" dirty="0"/>
              <a:t>DURATION AND FREQUENCY</a:t>
            </a:r>
            <a:br>
              <a:rPr lang="en-US" dirty="0"/>
            </a:br>
            <a:r>
              <a:rPr lang="en-US" dirty="0"/>
              <a:t>OF OTHER SEIZURE TYPES</a:t>
            </a:r>
          </a:p>
        </p:txBody>
      </p:sp>
      <p:pic>
        <p:nvPicPr>
          <p:cNvPr id="423" name="Picture Placeholder 422" descr="A screenshot of a computer screen&#10;&#10;Description automatically generated">
            <a:extLst>
              <a:ext uri="{FF2B5EF4-FFF2-40B4-BE49-F238E27FC236}">
                <a16:creationId xmlns:a16="http://schemas.microsoft.com/office/drawing/2014/main" id="{FE88E052-A73C-8E0E-0F0A-0D2F3D93D1C0}"/>
              </a:ext>
            </a:extLst>
          </p:cNvPr>
          <p:cNvPicPr>
            <a:picLocks noGrp="1" noChangeAspect="1"/>
          </p:cNvPicPr>
          <p:nvPr>
            <p:ph type="pic" sz="quarter" idx="45"/>
          </p:nvPr>
        </p:nvPicPr>
        <p:blipFill rotWithShape="1">
          <a:blip r:embed="rId6" cstate="print">
            <a:extLst>
              <a:ext uri="{28A0092B-C50C-407E-A947-70E740481C1C}">
                <a14:useLocalDpi xmlns:a14="http://schemas.microsoft.com/office/drawing/2010/main" val="0"/>
              </a:ext>
            </a:extLst>
          </a:blip>
          <a:srcRect t="445" b="-23844"/>
          <a:stretch/>
        </p:blipFill>
        <p:spPr>
          <a:xfrm>
            <a:off x="14955838" y="7194550"/>
            <a:ext cx="6602412" cy="3081338"/>
          </a:xfrm>
        </p:spPr>
      </p:pic>
      <p:sp>
        <p:nvSpPr>
          <p:cNvPr id="444" name="Text Placeholder 443">
            <a:extLst>
              <a:ext uri="{FF2B5EF4-FFF2-40B4-BE49-F238E27FC236}">
                <a16:creationId xmlns:a16="http://schemas.microsoft.com/office/drawing/2014/main" id="{097B36F2-3E8B-409E-BDE3-248F4E0CCF3F}"/>
              </a:ext>
            </a:extLst>
          </p:cNvPr>
          <p:cNvSpPr>
            <a:spLocks noGrp="1"/>
          </p:cNvSpPr>
          <p:nvPr>
            <p:ph type="body" sz="quarter" idx="46"/>
          </p:nvPr>
        </p:nvSpPr>
        <p:spPr>
          <a:xfrm>
            <a:off x="15330488" y="10574338"/>
            <a:ext cx="5853112" cy="461962"/>
          </a:xfrm>
        </p:spPr>
        <p:txBody>
          <a:bodyPr/>
          <a:lstStyle/>
          <a:p>
            <a:r>
              <a:rPr lang="en-US" dirty="0"/>
              <a:t>SAFETY AND TOLERABILITY FINDINGS</a:t>
            </a:r>
          </a:p>
        </p:txBody>
      </p:sp>
      <p:sp>
        <p:nvSpPr>
          <p:cNvPr id="445" name="Text Placeholder 444">
            <a:extLst>
              <a:ext uri="{FF2B5EF4-FFF2-40B4-BE49-F238E27FC236}">
                <a16:creationId xmlns:a16="http://schemas.microsoft.com/office/drawing/2014/main" id="{D3429400-EA47-DC3B-022A-F61EC055C8BC}"/>
              </a:ext>
            </a:extLst>
          </p:cNvPr>
          <p:cNvSpPr>
            <a:spLocks noGrp="1"/>
          </p:cNvSpPr>
          <p:nvPr>
            <p:ph type="body" sz="quarter" idx="47"/>
          </p:nvPr>
        </p:nvSpPr>
        <p:spPr>
          <a:xfrm>
            <a:off x="14956260" y="11228741"/>
            <a:ext cx="6601968" cy="4366830"/>
          </a:xfrm>
        </p:spPr>
        <p:txBody>
          <a:bodyPr wrap="square" lIns="0" tIns="0" rIns="0" bIns="0" anchor="t">
            <a:noAutofit/>
          </a:bodyPr>
          <a:lstStyle/>
          <a:p>
            <a:r>
              <a:rPr lang="en-US" sz="2000" dirty="0"/>
              <a:t>2/8 (25%) subjects experienced severe TEAEs, 3/8 (38%) subjects experienced mild and moderate TEAEs respectively</a:t>
            </a:r>
          </a:p>
          <a:p>
            <a:r>
              <a:rPr lang="en-US" sz="2000" dirty="0"/>
              <a:t>Most common TEAEs are GI – 6/8 (75%) subjects</a:t>
            </a:r>
          </a:p>
          <a:p>
            <a:r>
              <a:rPr lang="en-US" sz="2000" dirty="0"/>
              <a:t>Commonest TEAE is vomiting – 4/8 (50%) subjects </a:t>
            </a:r>
          </a:p>
          <a:p>
            <a:r>
              <a:rPr lang="en-US" sz="2000" dirty="0"/>
              <a:t>Majority mild and moderate in intensity (95%)</a:t>
            </a:r>
          </a:p>
          <a:p>
            <a:r>
              <a:rPr lang="en-US" sz="2000" dirty="0"/>
              <a:t>Two events (5%) were graded as severe: 1 case of bronchiolitis (SAE), and 1 case of aspiration (SUSAR) </a:t>
            </a:r>
          </a:p>
          <a:p>
            <a:r>
              <a:rPr lang="en-US" sz="2000" dirty="0"/>
              <a:t>No lab, vital signs or other significant abnormalities, with micronutrients under evaluation</a:t>
            </a:r>
          </a:p>
        </p:txBody>
      </p:sp>
      <p:sp>
        <p:nvSpPr>
          <p:cNvPr id="628" name="Text Placeholder 627">
            <a:extLst>
              <a:ext uri="{FF2B5EF4-FFF2-40B4-BE49-F238E27FC236}">
                <a16:creationId xmlns:a16="http://schemas.microsoft.com/office/drawing/2014/main" id="{32256051-C8AE-1848-5EB9-8DF056859D40}"/>
              </a:ext>
            </a:extLst>
          </p:cNvPr>
          <p:cNvSpPr>
            <a:spLocks noGrp="1"/>
          </p:cNvSpPr>
          <p:nvPr>
            <p:ph type="body" sz="quarter" idx="48"/>
          </p:nvPr>
        </p:nvSpPr>
        <p:spPr>
          <a:xfrm>
            <a:off x="23125899" y="9326451"/>
            <a:ext cx="4748213" cy="461665"/>
          </a:xfrm>
        </p:spPr>
        <p:txBody>
          <a:bodyPr/>
          <a:lstStyle/>
          <a:p>
            <a:r>
              <a:rPr lang="en-US"/>
              <a:t>REFERENCES</a:t>
            </a:r>
            <a:endParaRPr lang="en-US" dirty="0"/>
          </a:p>
        </p:txBody>
      </p:sp>
      <p:sp>
        <p:nvSpPr>
          <p:cNvPr id="629" name="Text Placeholder 628">
            <a:extLst>
              <a:ext uri="{FF2B5EF4-FFF2-40B4-BE49-F238E27FC236}">
                <a16:creationId xmlns:a16="http://schemas.microsoft.com/office/drawing/2014/main" id="{56363D15-CC58-868F-83AC-7C134D733E03}"/>
              </a:ext>
            </a:extLst>
          </p:cNvPr>
          <p:cNvSpPr>
            <a:spLocks noGrp="1"/>
          </p:cNvSpPr>
          <p:nvPr>
            <p:ph type="body" sz="quarter" idx="49"/>
          </p:nvPr>
        </p:nvSpPr>
        <p:spPr>
          <a:xfrm>
            <a:off x="22199021" y="9991180"/>
            <a:ext cx="6601968" cy="2930940"/>
          </a:xfrm>
        </p:spPr>
        <p:txBody>
          <a:bodyPr/>
          <a:lstStyle/>
          <a:p>
            <a:r>
              <a:rPr lang="en-US" dirty="0"/>
              <a:t>Stafstrom CE et al. Treatment of Infantile Spasms: Emerging Insights From Clinical and Basic Science Perspectives. Journal of Child Neurology. 2011;26(11):1411-1421.</a:t>
            </a:r>
          </a:p>
          <a:p>
            <a:r>
              <a:rPr lang="en-US" dirty="0"/>
              <a:t>Henderson ST, Vogel JL, et al. Study of the ketogenic agent AC-1202 in mild to moderate Alzheimer's disease: A randomized, double-blind, placebo-controlled, multicenter trial. </a:t>
            </a:r>
            <a:r>
              <a:rPr lang="en-US" dirty="0" err="1"/>
              <a:t>Nutr</a:t>
            </a:r>
            <a:r>
              <a:rPr lang="en-US" dirty="0"/>
              <a:t> </a:t>
            </a:r>
            <a:r>
              <a:rPr lang="en-US" dirty="0" err="1"/>
              <a:t>Metab</a:t>
            </a:r>
            <a:r>
              <a:rPr lang="en-US" dirty="0"/>
              <a:t>. 2009; 6(1): 31.</a:t>
            </a:r>
          </a:p>
          <a:p>
            <a:r>
              <a:rPr lang="en-US" dirty="0"/>
              <a:t>Martin-McGill KJ, Bresnahan R, Levy RG, Cooper PN. Ketogenic diets for drug-resistant epilepsy. Cochrane Database of Systematic Reviews 2020, Issue 6. Art. No.: CD001903. DOI: 10.1002/14651858.CD001903.pub5.</a:t>
            </a:r>
          </a:p>
          <a:p>
            <a:r>
              <a:rPr lang="en-US" dirty="0" err="1"/>
              <a:t>Kossoff</a:t>
            </a:r>
            <a:r>
              <a:rPr lang="en-US" dirty="0"/>
              <a:t> E Efficacy of the Ketogenic Diet for Infantile Spasms Pediatrics (2002) 109 (5): 780–783.</a:t>
            </a:r>
          </a:p>
        </p:txBody>
      </p:sp>
      <p:sp>
        <p:nvSpPr>
          <p:cNvPr id="630" name="Text Placeholder 629">
            <a:extLst>
              <a:ext uri="{FF2B5EF4-FFF2-40B4-BE49-F238E27FC236}">
                <a16:creationId xmlns:a16="http://schemas.microsoft.com/office/drawing/2014/main" id="{E42D26D4-EEBD-8A86-A63B-590FC1299601}"/>
              </a:ext>
            </a:extLst>
          </p:cNvPr>
          <p:cNvSpPr>
            <a:spLocks noGrp="1"/>
          </p:cNvSpPr>
          <p:nvPr>
            <p:ph type="body" sz="quarter" idx="50"/>
          </p:nvPr>
        </p:nvSpPr>
        <p:spPr>
          <a:xfrm>
            <a:off x="22615512" y="13740606"/>
            <a:ext cx="5768988" cy="461665"/>
          </a:xfrm>
        </p:spPr>
        <p:txBody>
          <a:bodyPr/>
          <a:lstStyle/>
          <a:p>
            <a:r>
              <a:rPr lang="en-US"/>
              <a:t>ACKNOWLEDGEMENTS/CONTACT</a:t>
            </a:r>
            <a:endParaRPr lang="en-US" dirty="0"/>
          </a:p>
        </p:txBody>
      </p:sp>
      <p:sp>
        <p:nvSpPr>
          <p:cNvPr id="735" name="Text Placeholder 734">
            <a:extLst>
              <a:ext uri="{FF2B5EF4-FFF2-40B4-BE49-F238E27FC236}">
                <a16:creationId xmlns:a16="http://schemas.microsoft.com/office/drawing/2014/main" id="{80767B45-6C58-6FF4-D93C-FB25083DB753}"/>
              </a:ext>
            </a:extLst>
          </p:cNvPr>
          <p:cNvSpPr>
            <a:spLocks noGrp="1"/>
          </p:cNvSpPr>
          <p:nvPr>
            <p:ph type="body" sz="quarter" idx="51"/>
          </p:nvPr>
        </p:nvSpPr>
        <p:spPr>
          <a:xfrm>
            <a:off x="22199021" y="14405335"/>
            <a:ext cx="6601968" cy="680938"/>
          </a:xfrm>
        </p:spPr>
        <p:txBody>
          <a:bodyPr/>
          <a:lstStyle/>
          <a:p>
            <a:r>
              <a:rPr lang="en-US" dirty="0"/>
              <a:t>Cerecin thanks both the families and investigator teams for support in developing a potential new epilepsy treatment</a:t>
            </a:r>
          </a:p>
        </p:txBody>
      </p:sp>
      <p:sp>
        <p:nvSpPr>
          <p:cNvPr id="736" name="Text Placeholder 735">
            <a:extLst>
              <a:ext uri="{FF2B5EF4-FFF2-40B4-BE49-F238E27FC236}">
                <a16:creationId xmlns:a16="http://schemas.microsoft.com/office/drawing/2014/main" id="{3CEFB750-A516-7726-FCEF-3233A83EB76B}"/>
              </a:ext>
            </a:extLst>
          </p:cNvPr>
          <p:cNvSpPr>
            <a:spLocks noGrp="1"/>
          </p:cNvSpPr>
          <p:nvPr>
            <p:ph type="body" sz="quarter" idx="52"/>
          </p:nvPr>
        </p:nvSpPr>
        <p:spPr>
          <a:xfrm>
            <a:off x="22199021" y="15150837"/>
            <a:ext cx="6601968" cy="680938"/>
          </a:xfrm>
        </p:spPr>
        <p:txBody>
          <a:bodyPr/>
          <a:lstStyle/>
          <a:p>
            <a:r>
              <a:rPr lang="en-US">
                <a:hlinkClick r:id="rId7"/>
              </a:rPr>
              <a:t>clinical@cerecin.com</a:t>
            </a:r>
            <a:endParaRPr lang="en-US" dirty="0"/>
          </a:p>
        </p:txBody>
      </p:sp>
      <p:sp>
        <p:nvSpPr>
          <p:cNvPr id="3" name="TextBox 2">
            <a:extLst>
              <a:ext uri="{FF2B5EF4-FFF2-40B4-BE49-F238E27FC236}">
                <a16:creationId xmlns:a16="http://schemas.microsoft.com/office/drawing/2014/main" id="{C2FC53E2-53E4-337C-78C8-D16E4F2F2729}"/>
              </a:ext>
            </a:extLst>
          </p:cNvPr>
          <p:cNvSpPr txBox="1"/>
          <p:nvPr/>
        </p:nvSpPr>
        <p:spPr>
          <a:xfrm>
            <a:off x="14955838" y="9754056"/>
            <a:ext cx="4156587" cy="430887"/>
          </a:xfrm>
          <a:prstGeom prst="rect">
            <a:avLst/>
          </a:prstGeom>
          <a:noFill/>
        </p:spPr>
        <p:txBody>
          <a:bodyPr wrap="none" lIns="0" tIns="0" rIns="0" bIns="0">
            <a:spAutoFit/>
          </a:bodyPr>
          <a:lstStyle/>
          <a:p>
            <a:pPr marR="0" defTabSz="1820689"/>
            <a:r>
              <a:rPr lang="en-US" sz="1400" dirty="0">
                <a:solidFill>
                  <a:schemeClr val="tx2"/>
                </a:solidFill>
              </a:rPr>
              <a:t>(3/3) had Up to 55% reduction in other seizure types </a:t>
            </a:r>
          </a:p>
          <a:p>
            <a:pPr marR="0" defTabSz="1820689"/>
            <a:r>
              <a:rPr lang="en-US" sz="1400" dirty="0">
                <a:solidFill>
                  <a:schemeClr val="tx2"/>
                </a:solidFill>
              </a:rPr>
              <a:t>(2/3) had resolution of other seizure types</a:t>
            </a:r>
          </a:p>
        </p:txBody>
      </p:sp>
      <p:pic>
        <p:nvPicPr>
          <p:cNvPr id="547" name="Picture Placeholder 546" descr="A screenshot of a chat&#10;&#10;Description automatically generated">
            <a:extLst>
              <a:ext uri="{FF2B5EF4-FFF2-40B4-BE49-F238E27FC236}">
                <a16:creationId xmlns:a16="http://schemas.microsoft.com/office/drawing/2014/main" id="{188CFEC7-51D0-62E6-F77E-A5B1F17134B0}"/>
              </a:ext>
            </a:extLst>
          </p:cNvPr>
          <p:cNvPicPr>
            <a:picLocks noGrp="1" noChangeAspect="1"/>
          </p:cNvPicPr>
          <p:nvPr>
            <p:ph type="pic" sz="quarter" idx="38"/>
          </p:nvPr>
        </p:nvPicPr>
        <p:blipFill rotWithShape="1">
          <a:blip r:embed="rId8">
            <a:extLst>
              <a:ext uri="{28A0092B-C50C-407E-A947-70E740481C1C}">
                <a14:useLocalDpi xmlns:a14="http://schemas.microsoft.com/office/drawing/2010/main" val="0"/>
              </a:ext>
            </a:extLst>
          </a:blip>
          <a:srcRect t="38" b="-9551"/>
          <a:stretch/>
        </p:blipFill>
        <p:spPr>
          <a:xfrm>
            <a:off x="7704908" y="3660571"/>
            <a:ext cx="6601968" cy="4014216"/>
          </a:xfrm>
        </p:spPr>
      </p:pic>
    </p:spTree>
    <p:extLst>
      <p:ext uri="{BB962C8B-B14F-4D97-AF65-F5344CB8AC3E}">
        <p14:creationId xmlns:p14="http://schemas.microsoft.com/office/powerpoint/2010/main" val="4239816835"/>
      </p:ext>
    </p:extLst>
  </p:cSld>
  <p:clrMapOvr>
    <a:masterClrMapping/>
  </p:clrMapOvr>
</p:sld>
</file>

<file path=ppt/theme/theme1.xml><?xml version="1.0" encoding="utf-8"?>
<a:theme xmlns:a="http://schemas.openxmlformats.org/drawingml/2006/main" name="With Guides">
  <a:themeElements>
    <a:clrScheme name="Custom 14">
      <a:dk1>
        <a:sysClr val="windowText" lastClr="000000"/>
      </a:dk1>
      <a:lt1>
        <a:sysClr val="window" lastClr="FFFFFF"/>
      </a:lt1>
      <a:dk2>
        <a:srgbClr val="757070"/>
      </a:dk2>
      <a:lt2>
        <a:srgbClr val="E7E6E6"/>
      </a:lt2>
      <a:accent1>
        <a:srgbClr val="51A0D2"/>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0" id="{0F847241-7869-A346-BE50-BBD576DFFD89}" vid="{E52484C5-2A07-2C49-B337-18DDB169E4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25236C247C6D468AD0729E04B8821B" ma:contentTypeVersion="5" ma:contentTypeDescription="Create a new document." ma:contentTypeScope="" ma:versionID="4b3c551afba7b4dafe0b511b8e20e36f">
  <xsd:schema xmlns:xsd="http://www.w3.org/2001/XMLSchema" xmlns:xs="http://www.w3.org/2001/XMLSchema" xmlns:p="http://schemas.microsoft.com/office/2006/metadata/properties" xmlns:ns2="712b570e-0a68-4b50-a321-302269d074cf" xmlns:ns3="064e69ab-8e91-4621-97d4-2a0cab6b7ef7" targetNamespace="http://schemas.microsoft.com/office/2006/metadata/properties" ma:root="true" ma:fieldsID="eb97d622e3961f5774218c7abf6f1782" ns2:_="" ns3:_="">
    <xsd:import namespace="712b570e-0a68-4b50-a321-302269d074cf"/>
    <xsd:import namespace="064e69ab-8e91-4621-97d4-2a0cab6b7ef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2b570e-0a68-4b50-a321-302269d074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64e69ab-8e91-4621-97d4-2a0cab6b7ef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6F17FB-7C18-4500-A690-33E9803B70FB}">
  <ds:schemaRefs>
    <ds:schemaRef ds:uri="064e69ab-8e91-4621-97d4-2a0cab6b7ef7"/>
    <ds:schemaRef ds:uri="http://www.w3.org/XML/1998/namespace"/>
    <ds:schemaRef ds:uri="http://purl.org/dc/terms/"/>
    <ds:schemaRef ds:uri="http://schemas.microsoft.com/office/2006/documentManagement/types"/>
    <ds:schemaRef ds:uri="http://purl.org/dc/dcmitype/"/>
    <ds:schemaRef ds:uri="http://purl.org/dc/elements/1.1/"/>
    <ds:schemaRef ds:uri="712b570e-0a68-4b50-a321-302269d074cf"/>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84AB3D1D-F72C-490F-A2F0-A606FEF615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2b570e-0a68-4b50-a321-302269d074cf"/>
    <ds:schemaRef ds:uri="064e69ab-8e91-4621-97d4-2a0cab6b7e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B547575-9189-4ACF-B11A-C69D0AF22E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3680</TotalTime>
  <Words>751</Words>
  <Application>Microsoft Office PowerPoint</Application>
  <PresentationFormat>Custom</PresentationFormat>
  <Paragraphs>43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Black</vt:lpstr>
      <vt:lpstr>Arial Narrow</vt:lpstr>
      <vt:lpstr>Calibri</vt:lpstr>
      <vt:lpstr>Trebuchet MS</vt:lpstr>
      <vt:lpstr>With Guides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Station 5</dc:creator>
  <dc:description>This template is the property of PosterPresentations.com. Call us if you need help with this poster template._x000d_
1-866-649-3004           _x000d_
 (c)PosterPresentations.com</dc:description>
  <cp:lastModifiedBy>Lilian Chow</cp:lastModifiedBy>
  <cp:revision>79</cp:revision>
  <dcterms:created xsi:type="dcterms:W3CDTF">2019-01-09T23:22:57Z</dcterms:created>
  <dcterms:modified xsi:type="dcterms:W3CDTF">2023-08-17T09:09:28Z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0x0101007625236C247C6D468AD0729E04B8821B</vt:lpwstr>
  </property>
</Properties>
</file>